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34" r:id="rId2"/>
    <p:sldId id="398" r:id="rId3"/>
    <p:sldId id="362" r:id="rId4"/>
    <p:sldId id="328" r:id="rId5"/>
    <p:sldId id="395" r:id="rId6"/>
    <p:sldId id="310" r:id="rId7"/>
    <p:sldId id="300" r:id="rId8"/>
    <p:sldId id="312" r:id="rId9"/>
    <p:sldId id="397" r:id="rId10"/>
    <p:sldId id="296" r:id="rId11"/>
    <p:sldId id="298" r:id="rId12"/>
    <p:sldId id="302" r:id="rId13"/>
    <p:sldId id="303" r:id="rId14"/>
    <p:sldId id="399" r:id="rId15"/>
    <p:sldId id="297" r:id="rId16"/>
    <p:sldId id="396" r:id="rId17"/>
    <p:sldId id="317" r:id="rId18"/>
    <p:sldId id="414" r:id="rId19"/>
    <p:sldId id="319" r:id="rId20"/>
    <p:sldId id="318" r:id="rId21"/>
    <p:sldId id="412" r:id="rId22"/>
    <p:sldId id="309" r:id="rId23"/>
    <p:sldId id="305" r:id="rId24"/>
    <p:sldId id="306" r:id="rId25"/>
    <p:sldId id="308" r:id="rId26"/>
    <p:sldId id="307" r:id="rId27"/>
    <p:sldId id="400" r:id="rId28"/>
    <p:sldId id="327" r:id="rId29"/>
    <p:sldId id="403" r:id="rId30"/>
    <p:sldId id="326" r:id="rId31"/>
    <p:sldId id="339" r:id="rId32"/>
    <p:sldId id="338" r:id="rId33"/>
    <p:sldId id="325" r:id="rId34"/>
    <p:sldId id="404" r:id="rId35"/>
    <p:sldId id="282" r:id="rId36"/>
    <p:sldId id="270" r:id="rId37"/>
    <p:sldId id="340" r:id="rId38"/>
    <p:sldId id="391" r:id="rId39"/>
    <p:sldId id="392" r:id="rId40"/>
    <p:sldId id="393" r:id="rId41"/>
    <p:sldId id="341" r:id="rId42"/>
    <p:sldId id="401" r:id="rId43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reams API vs. pipeline" id="{E2231DD4-9DBF-4867-A957-AC8A7F229DA8}">
          <p14:sldIdLst>
            <p14:sldId id="334"/>
            <p14:sldId id="398"/>
            <p14:sldId id="362"/>
            <p14:sldId id="328"/>
            <p14:sldId id="395"/>
          </p14:sldIdLst>
        </p14:section>
        <p14:section name="Readable" id="{AF02DAEA-BEC5-7947-B3A5-EE966BD650CD}">
          <p14:sldIdLst>
            <p14:sldId id="310"/>
            <p14:sldId id="300"/>
            <p14:sldId id="312"/>
            <p14:sldId id="397"/>
            <p14:sldId id="296"/>
            <p14:sldId id="298"/>
            <p14:sldId id="302"/>
            <p14:sldId id="303"/>
            <p14:sldId id="399"/>
            <p14:sldId id="297"/>
            <p14:sldId id="396"/>
            <p14:sldId id="317"/>
            <p14:sldId id="414"/>
            <p14:sldId id="319"/>
            <p14:sldId id="318"/>
            <p14:sldId id="412"/>
          </p14:sldIdLst>
        </p14:section>
        <p14:section name="Writable" id="{602E21A0-41E9-E542-9442-9197C712B82C}">
          <p14:sldIdLst>
            <p14:sldId id="309"/>
            <p14:sldId id="305"/>
            <p14:sldId id="306"/>
            <p14:sldId id="308"/>
            <p14:sldId id="307"/>
          </p14:sldIdLst>
        </p14:section>
        <p14:section name="Encodings" id="{A05166B4-F3B5-2349-A446-CD568660DB97}">
          <p14:sldIdLst>
            <p14:sldId id="400"/>
            <p14:sldId id="327"/>
            <p14:sldId id="403"/>
            <p14:sldId id="326"/>
            <p14:sldId id="339"/>
            <p14:sldId id="338"/>
            <p14:sldId id="325"/>
            <p14:sldId id="404"/>
          </p14:sldIdLst>
        </p14:section>
        <p14:section name="npm packages for streams" id="{A21062E5-E4A6-0D49-ADC2-92D6A6300955}">
          <p14:sldIdLst>
            <p14:sldId id="282"/>
            <p14:sldId id="270"/>
          </p14:sldIdLst>
        </p14:section>
        <p14:section name="Buffer" id="{F8BE18C0-3D2C-E94B-BF69-CE84BA6E8160}">
          <p14:sldIdLst>
            <p14:sldId id="340"/>
            <p14:sldId id="391"/>
            <p14:sldId id="392"/>
            <p14:sldId id="393"/>
            <p14:sldId id="341"/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0"/>
    <p:restoredTop sz="91769" autoAdjust="0"/>
  </p:normalViewPr>
  <p:slideViewPr>
    <p:cSldViewPr snapToGrid="0" snapToObjects="1">
      <p:cViewPr varScale="1">
        <p:scale>
          <a:sx n="112" d="100"/>
          <a:sy n="112" d="100"/>
        </p:scale>
        <p:origin x="395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F28D6B5-4D69-4149-A337-551CE67E20C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80877A4-AC7E-7349-AEF9-C63429A9F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https://nodejs.org/en/docs/guides/backpressuring-in-streams/</a:t>
            </a:r>
            <a:endParaRPr lang="en-US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68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https://nodejs.org/en/docs/guides/backpressuring-in-streams/</a:t>
            </a:r>
            <a:endParaRPr lang="en-US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4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https://nodejs.org/en/docs/guides/backpressuring-in-streams/</a:t>
            </a:r>
            <a:endParaRPr lang="en-US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4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https://nodejs.org/en/docs/guides/backpressuring-in-streams/</a:t>
            </a:r>
            <a:endParaRPr lang="en-US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https://nodejs.org/en/docs/guides/backpressuring-in-streams/</a:t>
            </a:r>
            <a:endParaRPr lang="en-US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https://nodejs.org/en/docs/guides/backpressuring-in-streams/</a:t>
            </a:r>
            <a:endParaRPr lang="en-US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70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1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51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1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8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3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1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8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8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2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5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621BE-38CD-7A4E-ADC7-8B809BA6949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3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ainthek/wawjs-snippets/blob/master/src/readable.events.j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inthek/wawjs-snippets/blob/master/src/readable-read-size.j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maxogden/mississipp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buffer.html#buffer_buffers_and_character_encoding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iconv" TargetMode="External"/><Relationship Id="rId2" Type="http://schemas.openxmlformats.org/officeDocument/2006/relationships/hyperlink" Target="https://www.npmjs.com/package/windows-125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dejs.org/api/string_decoder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readable-stream" TargetMode="External"/><Relationship Id="rId2" Type="http://schemas.openxmlformats.org/officeDocument/2006/relationships/hyperlink" Target="https://r.va.gg/2014/06/why-i-dont-use-nodes-core-stream-module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concat-stream" TargetMode="External"/><Relationship Id="rId2" Type="http://schemas.openxmlformats.org/officeDocument/2006/relationships/hyperlink" Target="https://github.com/maxogden/mississippi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Uint8Array" TargetMode="External"/><Relationship Id="rId2" Type="http://schemas.openxmlformats.org/officeDocument/2006/relationships/hyperlink" Target="https://developer.mozilla.org/en-US/docs/Web/JavaScript/Reference/Global_Objects/TypedArra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buffer.ht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two_reading_mod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nodejs.org/api/stream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 dirty="0">
                <a:solidFill>
                  <a:srgbClr val="FFFFFF"/>
                </a:solidFill>
              </a:rPr>
              <a:t>Streams part 2</a:t>
            </a:r>
            <a:br>
              <a:rPr lang="en-US" sz="5700" dirty="0">
                <a:solidFill>
                  <a:srgbClr val="FFFFFF"/>
                </a:solidFill>
              </a:rPr>
            </a:br>
            <a:r>
              <a:rPr lang="en-US" sz="5700" dirty="0">
                <a:solidFill>
                  <a:srgbClr val="FFFFFF"/>
                </a:solidFill>
              </a:rPr>
              <a:t>Stream API</a:t>
            </a:r>
            <a:endParaRPr lang="sk-SK" sz="57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600" dirty="0" err="1">
                <a:solidFill>
                  <a:srgbClr val="000000"/>
                </a:solidFill>
              </a:rPr>
              <a:t>details</a:t>
            </a:r>
            <a:r>
              <a:rPr lang="sk-SK" sz="1600" dirty="0">
                <a:solidFill>
                  <a:srgbClr val="000000"/>
                </a:solidFill>
              </a:rPr>
              <a:t> and </a:t>
            </a:r>
            <a:r>
              <a:rPr lang="sk-SK" sz="1600" dirty="0" err="1">
                <a:solidFill>
                  <a:srgbClr val="000000"/>
                </a:solidFill>
              </a:rPr>
              <a:t>usage</a:t>
            </a:r>
            <a:r>
              <a:rPr lang="sk-SK" sz="1600" dirty="0">
                <a:solidFill>
                  <a:srgbClr val="000000"/>
                </a:solidFill>
              </a:rPr>
              <a:t> </a:t>
            </a:r>
            <a:r>
              <a:rPr lang="sk-SK" sz="1600" dirty="0" err="1">
                <a:solidFill>
                  <a:srgbClr val="000000"/>
                </a:solidFill>
              </a:rPr>
              <a:t>outside</a:t>
            </a:r>
            <a:r>
              <a:rPr lang="sk-SK" sz="1600" dirty="0">
                <a:solidFill>
                  <a:srgbClr val="000000"/>
                </a:solidFill>
              </a:rPr>
              <a:t> </a:t>
            </a:r>
            <a:r>
              <a:rPr lang="sk-SK" sz="1600" dirty="0" err="1">
                <a:solidFill>
                  <a:srgbClr val="000000"/>
                </a:solidFill>
              </a:rPr>
              <a:t>pipeline</a:t>
            </a:r>
            <a:endParaRPr lang="sk-SK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2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0868-B834-D640-85E0-48F36C86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643" y="1439129"/>
            <a:ext cx="5374166" cy="2381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1: </a:t>
            </a:r>
            <a:r>
              <a:rPr lang="en-US" dirty="0" err="1"/>
              <a:t>Readable.on</a:t>
            </a:r>
            <a:r>
              <a:rPr lang="en-US" dirty="0"/>
              <a:t>(“data”)</a:t>
            </a:r>
            <a:endParaRPr lang="sk-SK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61507" y="1481661"/>
            <a:ext cx="3030279" cy="510169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'data' event is emitted whenever the </a:t>
            </a:r>
            <a:r>
              <a:rPr lang="en-US" b="1" dirty="0"/>
              <a:t>stream is relinquishing ownership of a chunk of data </a:t>
            </a:r>
            <a:r>
              <a:rPr lang="en-US" dirty="0"/>
              <a:t>to a consumer</a:t>
            </a:r>
          </a:p>
          <a:p>
            <a:r>
              <a:rPr lang="en-US" dirty="0">
                <a:solidFill>
                  <a:srgbClr val="FF0000"/>
                </a:solidFill>
              </a:rPr>
              <a:t>old</a:t>
            </a:r>
            <a:r>
              <a:rPr lang="en-US" dirty="0"/>
              <a:t>/original stream </a:t>
            </a:r>
            <a:r>
              <a:rPr lang="en-US" dirty="0" err="1"/>
              <a:t>api</a:t>
            </a:r>
            <a:r>
              <a:rPr lang="en-US" dirty="0"/>
              <a:t> (“classic streams”)</a:t>
            </a:r>
          </a:p>
          <a:p>
            <a:r>
              <a:rPr lang="en-US" dirty="0"/>
              <a:t>Flowing mode, </a:t>
            </a:r>
          </a:p>
          <a:p>
            <a:r>
              <a:rPr lang="en-US" dirty="0">
                <a:solidFill>
                  <a:srgbClr val="FF0000"/>
                </a:solidFill>
              </a:rPr>
              <a:t>No backpressure mechanism </a:t>
            </a:r>
            <a:r>
              <a:rPr lang="en-US" dirty="0"/>
              <a:t>(will hammer you with data)</a:t>
            </a:r>
          </a:p>
          <a:p>
            <a:r>
              <a:rPr lang="en-US" dirty="0">
                <a:solidFill>
                  <a:srgbClr val="00B050"/>
                </a:solidFill>
              </a:rPr>
              <a:t>Good for final processing</a:t>
            </a:r>
          </a:p>
          <a:p>
            <a:r>
              <a:rPr lang="en-US" dirty="0">
                <a:solidFill>
                  <a:srgbClr val="FF0000"/>
                </a:solidFill>
              </a:rPr>
              <a:t>bad for subsequent stream writing</a:t>
            </a:r>
            <a:r>
              <a:rPr lang="en-US" dirty="0">
                <a:solidFill>
                  <a:srgbClr val="00B050"/>
                </a:solidFill>
              </a:rPr>
              <a:t>, Use pipe() instead for “this sort of tasks”</a:t>
            </a:r>
          </a:p>
          <a:p>
            <a:r>
              <a:rPr lang="en-US" dirty="0" err="1">
                <a:solidFill>
                  <a:srgbClr val="FF0000"/>
                </a:solidFill>
              </a:rPr>
              <a:t>neviete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ovládať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veľkosť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chunku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ktorých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chcete</a:t>
            </a:r>
            <a:r>
              <a:rPr lang="en-US" dirty="0">
                <a:solidFill>
                  <a:srgbClr val="FF0000"/>
                </a:solidFill>
              </a:rPr>
              <a:t>, producer o tom </a:t>
            </a:r>
            <a:r>
              <a:rPr lang="en-US" dirty="0" err="1">
                <a:solidFill>
                  <a:srgbClr val="FF0000"/>
                </a:solidFill>
              </a:rPr>
              <a:t>rozhodne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sk-SK" b="1" dirty="0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A3360C-9E21-9740-8FAE-9A32086E70C4}"/>
              </a:ext>
            </a:extLst>
          </p:cNvPr>
          <p:cNvCxnSpPr>
            <a:cxnSpLocks/>
          </p:cNvCxnSpPr>
          <p:nvPr/>
        </p:nvCxnSpPr>
        <p:spPr>
          <a:xfrm>
            <a:off x="4816549" y="3641637"/>
            <a:ext cx="10738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95748E-6136-6B4C-979D-62A6BF02D088}"/>
              </a:ext>
            </a:extLst>
          </p:cNvPr>
          <p:cNvCxnSpPr>
            <a:cxnSpLocks/>
          </p:cNvCxnSpPr>
          <p:nvPr/>
        </p:nvCxnSpPr>
        <p:spPr>
          <a:xfrm>
            <a:off x="5890436" y="6175730"/>
            <a:ext cx="2339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B392A-0404-B945-A0B8-1EFF2BC31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643" y="3979344"/>
            <a:ext cx="5374166" cy="25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6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0AD87C-B4AE-B142-ACC2-A1774F1C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666" y="1312427"/>
            <a:ext cx="5585370" cy="5095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Style 2: </a:t>
            </a:r>
            <a:r>
              <a:rPr lang="en-US" sz="3600" dirty="0" err="1"/>
              <a:t>Readable.on</a:t>
            </a:r>
            <a:r>
              <a:rPr lang="en-US" sz="3600" dirty="0"/>
              <a:t>(“readable”) + read()</a:t>
            </a:r>
            <a:endParaRPr lang="sk-SK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3456" y="1405432"/>
            <a:ext cx="3080993" cy="509557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emitted every time </a:t>
            </a:r>
            <a:r>
              <a:rPr lang="en-US" b="1" dirty="0"/>
              <a:t>when</a:t>
            </a:r>
            <a:r>
              <a:rPr lang="en-US" dirty="0"/>
              <a:t> </a:t>
            </a:r>
            <a:r>
              <a:rPr lang="en-US" b="1" dirty="0"/>
              <a:t>data available to be read</a:t>
            </a:r>
            <a:r>
              <a:rPr lang="en-US" dirty="0"/>
              <a:t> from the stream</a:t>
            </a:r>
          </a:p>
          <a:p>
            <a:r>
              <a:rPr lang="en-US" dirty="0"/>
              <a:t>The read() method pulls some </a:t>
            </a:r>
            <a:r>
              <a:rPr lang="en-US" b="1" dirty="0"/>
              <a:t>data out of the internal buffer </a:t>
            </a:r>
            <a:r>
              <a:rPr lang="en-US" dirty="0"/>
              <a:t>and returns it. </a:t>
            </a:r>
          </a:p>
          <a:p>
            <a:r>
              <a:rPr lang="en-US" b="1" dirty="0"/>
              <a:t>no data </a:t>
            </a:r>
            <a:r>
              <a:rPr lang="en-US" dirty="0"/>
              <a:t>or not enough data (size) in buffer: </a:t>
            </a:r>
            <a:r>
              <a:rPr lang="en-US" b="1" dirty="0"/>
              <a:t>returns null</a:t>
            </a:r>
            <a:r>
              <a:rPr lang="en-US" dirty="0"/>
              <a:t>, </a:t>
            </a:r>
          </a:p>
          <a:p>
            <a:r>
              <a:rPr lang="en-US" dirty="0"/>
              <a:t>when stream </a:t>
            </a:r>
            <a:r>
              <a:rPr lang="en-US" b="1" dirty="0"/>
              <a:t>end</a:t>
            </a:r>
            <a:r>
              <a:rPr lang="en-US" dirty="0"/>
              <a:t>s, read() returns </a:t>
            </a:r>
            <a:r>
              <a:rPr lang="en-US" b="1" dirty="0" err="1"/>
              <a:t>restof</a:t>
            </a:r>
            <a:r>
              <a:rPr lang="en-US" b="1" dirty="0"/>
              <a:t> data from buffer</a:t>
            </a:r>
          </a:p>
          <a:p>
            <a:r>
              <a:rPr lang="en-US" b="1" dirty="0"/>
              <a:t>read() calls _read </a:t>
            </a:r>
            <a:r>
              <a:rPr lang="en-US" dirty="0"/>
              <a:t>only if it needs more data from resource, no extra data are generated and buffered </a:t>
            </a:r>
          </a:p>
          <a:p>
            <a:r>
              <a:rPr lang="en-US" dirty="0"/>
              <a:t>Pull mode, paused stream</a:t>
            </a:r>
          </a:p>
          <a:p>
            <a:r>
              <a:rPr lang="en-US" dirty="0"/>
              <a:t>can control, the chunk size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93667" y="6431669"/>
            <a:ext cx="5585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/01-readable/02-on-readable-read-patterns.js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5139A0-1D18-C749-A392-50AFED5A045F}"/>
              </a:ext>
            </a:extLst>
          </p:cNvPr>
          <p:cNvSpPr/>
          <p:nvPr/>
        </p:nvSpPr>
        <p:spPr>
          <a:xfrm>
            <a:off x="6795480" y="4086149"/>
            <a:ext cx="19449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v </a:t>
            </a:r>
            <a:r>
              <a:rPr lang="en-US" sz="1000" dirty="0" err="1">
                <a:solidFill>
                  <a:srgbClr val="FF0000"/>
                </a:solidFill>
              </a:rPr>
              <a:t>kode</a:t>
            </a:r>
            <a:r>
              <a:rPr lang="en-US" sz="1000" dirty="0">
                <a:solidFill>
                  <a:srgbClr val="FF0000"/>
                </a:solidFill>
              </a:rPr>
              <a:t> on readable </a:t>
            </a:r>
            <a:r>
              <a:rPr lang="en-US" sz="1000" dirty="0" err="1">
                <a:solidFill>
                  <a:srgbClr val="FF0000"/>
                </a:solidFill>
              </a:rPr>
              <a:t>musite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docitat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cely</a:t>
            </a:r>
            <a:r>
              <a:rPr lang="en-US" sz="1000" dirty="0">
                <a:solidFill>
                  <a:srgbClr val="FF0000"/>
                </a:solidFill>
              </a:rPr>
              <a:t> buffer, </a:t>
            </a:r>
            <a:r>
              <a:rPr lang="en-US" sz="1000" b="1" dirty="0" err="1">
                <a:solidFill>
                  <a:srgbClr val="FF0000"/>
                </a:solidFill>
              </a:rPr>
              <a:t>nestaci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len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jeden</a:t>
            </a:r>
            <a:r>
              <a:rPr lang="en-US" sz="1000" b="1" dirty="0">
                <a:solidFill>
                  <a:srgbClr val="FF0000"/>
                </a:solidFill>
              </a:rPr>
              <a:t> read </a:t>
            </a:r>
            <a:r>
              <a:rPr lang="en-US" sz="1000" b="1" dirty="0" err="1">
                <a:solidFill>
                  <a:srgbClr val="FF0000"/>
                </a:solidFill>
              </a:rPr>
              <a:t>musi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byt</a:t>
            </a:r>
            <a:r>
              <a:rPr lang="en-US" sz="1000" b="1" dirty="0">
                <a:solidFill>
                  <a:srgbClr val="FF0000"/>
                </a:solidFill>
              </a:rPr>
              <a:t> while </a:t>
            </a:r>
          </a:p>
          <a:p>
            <a:r>
              <a:rPr lang="en-US" sz="1000" dirty="0" err="1">
                <a:solidFill>
                  <a:srgbClr val="FF0000"/>
                </a:solidFill>
              </a:rPr>
              <a:t>inak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uz</a:t>
            </a:r>
            <a:r>
              <a:rPr lang="en-US" sz="1000" dirty="0">
                <a:solidFill>
                  <a:srgbClr val="FF0000"/>
                </a:solidFill>
              </a:rPr>
              <a:t> readable </a:t>
            </a:r>
            <a:r>
              <a:rPr lang="en-US" sz="1000" dirty="0" err="1">
                <a:solidFill>
                  <a:srgbClr val="FF0000"/>
                </a:solidFill>
              </a:rPr>
              <a:t>nikdy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nemusite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dostat</a:t>
            </a:r>
            <a:r>
              <a:rPr lang="en-US" sz="1000" dirty="0">
                <a:solidFill>
                  <a:srgbClr val="FF0000"/>
                </a:solidFill>
              </a:rPr>
              <a:t> a </a:t>
            </a:r>
            <a:r>
              <a:rPr lang="en-US" sz="1000" dirty="0" err="1">
                <a:solidFill>
                  <a:srgbClr val="FF0000"/>
                </a:solidFill>
              </a:rPr>
              <a:t>nedostanete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ani</a:t>
            </a:r>
            <a:r>
              <a:rPr lang="en-US" sz="1000" dirty="0">
                <a:solidFill>
                  <a:srgbClr val="FF0000"/>
                </a:solidFill>
              </a:rPr>
              <a:t> on end </a:t>
            </a:r>
            <a:r>
              <a:rPr lang="en-US" sz="1000" dirty="0" err="1">
                <a:solidFill>
                  <a:srgbClr val="FF0000"/>
                </a:solidFill>
              </a:rPr>
              <a:t>kedze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ste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nedocitali</a:t>
            </a:r>
            <a:r>
              <a:rPr lang="en-US" sz="1000" dirty="0">
                <a:solidFill>
                  <a:srgbClr val="FF0000"/>
                </a:solidFill>
              </a:rPr>
              <a:t> buffer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9CC280-6CF7-5148-8DC7-A5D9F972CF78}"/>
              </a:ext>
            </a:extLst>
          </p:cNvPr>
          <p:cNvCxnSpPr/>
          <p:nvPr/>
        </p:nvCxnSpPr>
        <p:spPr>
          <a:xfrm>
            <a:off x="4082902" y="2573079"/>
            <a:ext cx="432745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FEE86D-349E-2443-A8A6-44CD6A124679}"/>
              </a:ext>
            </a:extLst>
          </p:cNvPr>
          <p:cNvCxnSpPr>
            <a:cxnSpLocks/>
          </p:cNvCxnSpPr>
          <p:nvPr/>
        </p:nvCxnSpPr>
        <p:spPr>
          <a:xfrm flipV="1">
            <a:off x="4182139" y="3768186"/>
            <a:ext cx="1102242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0D3DD0-1252-A541-94FC-802167ABBBE5}"/>
              </a:ext>
            </a:extLst>
          </p:cNvPr>
          <p:cNvCxnSpPr>
            <a:cxnSpLocks/>
          </p:cNvCxnSpPr>
          <p:nvPr/>
        </p:nvCxnSpPr>
        <p:spPr>
          <a:xfrm flipV="1">
            <a:off x="5144385" y="5951406"/>
            <a:ext cx="190500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00343D-5F6E-844B-8B28-295C07B7D6FF}"/>
              </a:ext>
            </a:extLst>
          </p:cNvPr>
          <p:cNvCxnSpPr>
            <a:cxnSpLocks/>
          </p:cNvCxnSpPr>
          <p:nvPr/>
        </p:nvCxnSpPr>
        <p:spPr>
          <a:xfrm flipV="1">
            <a:off x="5284381" y="4963294"/>
            <a:ext cx="137245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46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readable end close events and finished</a:t>
            </a:r>
            <a:endParaRPr lang="sk-SK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1" y="1481661"/>
            <a:ext cx="8413058" cy="48750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sk-SK" dirty="0"/>
              <a:t>Keďže pracujeme zo streamami (</a:t>
            </a:r>
            <a:r>
              <a:rPr lang="sk-SK" dirty="0" err="1"/>
              <a:t>arbitrary</a:t>
            </a:r>
            <a:r>
              <a:rPr lang="sk-SK" dirty="0"/>
              <a:t> </a:t>
            </a:r>
            <a:r>
              <a:rPr lang="sk-SK" dirty="0" err="1"/>
              <a:t>size</a:t>
            </a:r>
            <a:r>
              <a:rPr lang="sk-SK" dirty="0"/>
              <a:t> or </a:t>
            </a:r>
            <a:r>
              <a:rPr lang="sk-SK" dirty="0" err="1"/>
              <a:t>endless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), potrebujeme vedieť kedy sme už dočítali, prípadne kedy skončiť, lebo stream sa uzavrel a podobne: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r>
              <a:rPr lang="sk-SK" b="1" dirty="0"/>
              <a:t>A) end </a:t>
            </a:r>
            <a:r>
              <a:rPr lang="sk-SK" b="1" dirty="0" err="1"/>
              <a:t>event</a:t>
            </a:r>
            <a:endParaRPr lang="sk-SK" b="1" dirty="0"/>
          </a:p>
          <a:p>
            <a:r>
              <a:rPr lang="sk-SK" dirty="0" err="1"/>
              <a:t>The</a:t>
            </a:r>
            <a:r>
              <a:rPr lang="sk-SK" dirty="0"/>
              <a:t> 'end'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emitted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there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/>
              <a:t>no more </a:t>
            </a:r>
            <a:r>
              <a:rPr lang="sk-SK" b="1" dirty="0" err="1"/>
              <a:t>data</a:t>
            </a:r>
            <a:r>
              <a:rPr lang="sk-SK" b="1" dirty="0"/>
              <a:t> to </a:t>
            </a:r>
            <a:r>
              <a:rPr lang="sk-SK" b="1" dirty="0" err="1"/>
              <a:t>be</a:t>
            </a:r>
            <a:r>
              <a:rPr lang="sk-SK" b="1" dirty="0"/>
              <a:t> </a:t>
            </a:r>
            <a:r>
              <a:rPr lang="sk-SK" b="1" dirty="0" err="1"/>
              <a:t>consumed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stream</a:t>
            </a:r>
          </a:p>
          <a:p>
            <a:r>
              <a:rPr lang="sk-SK" b="1" dirty="0" err="1"/>
              <a:t>will</a:t>
            </a:r>
            <a:r>
              <a:rPr lang="sk-SK" b="1" dirty="0"/>
              <a:t> </a:t>
            </a:r>
            <a:r>
              <a:rPr lang="sk-SK" b="1" dirty="0" err="1"/>
              <a:t>not</a:t>
            </a:r>
            <a:r>
              <a:rPr lang="sk-SK" b="1" dirty="0"/>
              <a:t> </a:t>
            </a:r>
            <a:r>
              <a:rPr lang="sk-SK" b="1" dirty="0" err="1"/>
              <a:t>be</a:t>
            </a:r>
            <a:r>
              <a:rPr lang="sk-SK" b="1" dirty="0"/>
              <a:t> </a:t>
            </a:r>
            <a:r>
              <a:rPr lang="sk-SK" b="1" dirty="0" err="1"/>
              <a:t>emitted</a:t>
            </a:r>
            <a:r>
              <a:rPr lang="sk-SK" dirty="0"/>
              <a:t> </a:t>
            </a:r>
            <a:r>
              <a:rPr lang="sk-SK" dirty="0" err="1"/>
              <a:t>unless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completely</a:t>
            </a:r>
            <a:r>
              <a:rPr lang="sk-SK" b="1" dirty="0"/>
              <a:t> </a:t>
            </a:r>
            <a:r>
              <a:rPr lang="sk-SK" b="1" dirty="0" err="1"/>
              <a:t>consumed</a:t>
            </a:r>
            <a:r>
              <a:rPr lang="sk-SK" b="1" dirty="0"/>
              <a:t> </a:t>
            </a:r>
            <a:r>
              <a:rPr lang="sk-SK" dirty="0"/>
              <a:t>(</a:t>
            </a:r>
            <a:r>
              <a:rPr lang="sk-SK" dirty="0" err="1"/>
              <a:t>read</a:t>
            </a:r>
            <a:r>
              <a:rPr lang="sk-SK" dirty="0"/>
              <a:t>, or </a:t>
            </a:r>
            <a:r>
              <a:rPr lang="sk-SK" dirty="0" err="1"/>
              <a:t>flowing</a:t>
            </a:r>
            <a:r>
              <a:rPr lang="sk-SK" dirty="0"/>
              <a:t>)</a:t>
            </a:r>
          </a:p>
          <a:p>
            <a:r>
              <a:rPr lang="sk-SK" dirty="0" err="1"/>
              <a:t>Usage</a:t>
            </a:r>
            <a:r>
              <a:rPr lang="sk-SK" dirty="0"/>
              <a:t>: </a:t>
            </a:r>
            <a:r>
              <a:rPr lang="sk-SK" b="1" dirty="0" err="1"/>
              <a:t>finishing</a:t>
            </a:r>
            <a:r>
              <a:rPr lang="sk-SK" b="1" dirty="0"/>
              <a:t>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job</a:t>
            </a:r>
            <a:r>
              <a:rPr lang="sk-SK" b="1" dirty="0"/>
              <a:t> done in on(</a:t>
            </a:r>
            <a:r>
              <a:rPr lang="sk-SK" b="1" dirty="0" err="1"/>
              <a:t>data</a:t>
            </a:r>
            <a:r>
              <a:rPr lang="sk-SK" b="1" dirty="0"/>
              <a:t>) or on(</a:t>
            </a:r>
            <a:r>
              <a:rPr lang="sk-SK" b="1" dirty="0" err="1"/>
              <a:t>readable</a:t>
            </a:r>
            <a:r>
              <a:rPr lang="sk-SK" b="1" dirty="0"/>
              <a:t>) or </a:t>
            </a:r>
            <a:r>
              <a:rPr lang="sk-SK" b="1" dirty="0" err="1"/>
              <a:t>when</a:t>
            </a:r>
            <a:r>
              <a:rPr lang="sk-SK" b="1" dirty="0"/>
              <a:t> </a:t>
            </a:r>
            <a:r>
              <a:rPr lang="sk-SK" b="1" dirty="0" err="1"/>
              <a:t>piping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done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r>
              <a:rPr lang="sk-SK" b="1" dirty="0"/>
              <a:t>B) </a:t>
            </a:r>
            <a:r>
              <a:rPr lang="sk-SK" b="1" dirty="0" err="1"/>
              <a:t>close</a:t>
            </a:r>
            <a:r>
              <a:rPr lang="sk-SK" b="1" dirty="0"/>
              <a:t> </a:t>
            </a:r>
            <a:r>
              <a:rPr lang="sk-SK" b="1" dirty="0" err="1"/>
              <a:t>event</a:t>
            </a:r>
            <a:r>
              <a:rPr lang="sk-SK" b="1" dirty="0"/>
              <a:t>:</a:t>
            </a:r>
          </a:p>
          <a:p>
            <a:r>
              <a:rPr lang="sk-SK" b="1" dirty="0" err="1"/>
              <a:t>The</a:t>
            </a:r>
            <a:r>
              <a:rPr lang="sk-SK" b="1" dirty="0"/>
              <a:t> '</a:t>
            </a:r>
            <a:r>
              <a:rPr lang="sk-SK" b="1" dirty="0" err="1"/>
              <a:t>close</a:t>
            </a:r>
            <a:r>
              <a:rPr lang="sk-SK" b="1" dirty="0"/>
              <a:t>' </a:t>
            </a:r>
            <a:r>
              <a:rPr lang="sk-SK" b="1" dirty="0" err="1"/>
              <a:t>event</a:t>
            </a:r>
            <a:r>
              <a:rPr lang="sk-SK" b="1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emitted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stream and </a:t>
            </a:r>
            <a:r>
              <a:rPr lang="sk-SK" dirty="0" err="1"/>
              <a:t>any</a:t>
            </a:r>
            <a:r>
              <a:rPr lang="sk-SK" dirty="0"/>
              <a:t> of </a:t>
            </a:r>
            <a:r>
              <a:rPr lang="sk-SK" dirty="0" err="1"/>
              <a:t>its</a:t>
            </a:r>
            <a:r>
              <a:rPr lang="sk-SK" dirty="0"/>
              <a:t> </a:t>
            </a:r>
            <a:r>
              <a:rPr lang="sk-SK" dirty="0" err="1"/>
              <a:t>underlying</a:t>
            </a:r>
            <a:r>
              <a:rPr lang="sk-SK" dirty="0"/>
              <a:t> </a:t>
            </a:r>
            <a:r>
              <a:rPr lang="sk-SK" dirty="0" err="1"/>
              <a:t>resources</a:t>
            </a:r>
            <a:r>
              <a:rPr lang="sk-SK" dirty="0"/>
              <a:t> (a </a:t>
            </a:r>
            <a:r>
              <a:rPr lang="sk-SK" dirty="0" err="1"/>
              <a:t>file</a:t>
            </a:r>
            <a:r>
              <a:rPr lang="sk-SK" dirty="0"/>
              <a:t> </a:t>
            </a:r>
            <a:r>
              <a:rPr lang="sk-SK" dirty="0" err="1"/>
              <a:t>descriptor</a:t>
            </a:r>
            <a:r>
              <a:rPr lang="sk-SK" dirty="0"/>
              <a:t>,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example</a:t>
            </a:r>
            <a:r>
              <a:rPr lang="sk-SK" dirty="0"/>
              <a:t>)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been</a:t>
            </a:r>
            <a:r>
              <a:rPr lang="sk-SK" dirty="0"/>
              <a:t> </a:t>
            </a:r>
            <a:r>
              <a:rPr lang="sk-SK" dirty="0" err="1"/>
              <a:t>closed</a:t>
            </a:r>
            <a:r>
              <a:rPr lang="sk-SK" dirty="0"/>
              <a:t>.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indicates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no more </a:t>
            </a:r>
            <a:r>
              <a:rPr lang="sk-SK" dirty="0" err="1"/>
              <a:t>events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emitted</a:t>
            </a:r>
            <a:r>
              <a:rPr lang="sk-SK" dirty="0"/>
              <a:t>, and no </a:t>
            </a:r>
            <a:r>
              <a:rPr lang="sk-SK" dirty="0" err="1"/>
              <a:t>further</a:t>
            </a:r>
            <a:r>
              <a:rPr lang="sk-SK" dirty="0"/>
              <a:t> </a:t>
            </a:r>
            <a:r>
              <a:rPr lang="sk-SK" dirty="0" err="1"/>
              <a:t>computation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occur</a:t>
            </a:r>
            <a:r>
              <a:rPr lang="sk-SK" dirty="0"/>
              <a:t>.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r>
              <a:rPr lang="sk-SK" b="1" dirty="0"/>
              <a:t>C) </a:t>
            </a:r>
            <a:r>
              <a:rPr lang="sk-SK" b="1" dirty="0" err="1"/>
              <a:t>finished</a:t>
            </a:r>
            <a:r>
              <a:rPr lang="sk-SK" b="1" dirty="0"/>
              <a:t>(stream) </a:t>
            </a:r>
            <a:r>
              <a:rPr lang="sk-SK" b="1" dirty="0" err="1"/>
              <a:t>method</a:t>
            </a:r>
            <a:r>
              <a:rPr lang="sk-SK" b="1" dirty="0"/>
              <a:t>:</a:t>
            </a:r>
          </a:p>
          <a:p>
            <a:r>
              <a:rPr lang="sk-SK" dirty="0"/>
              <a:t>A </a:t>
            </a:r>
            <a:r>
              <a:rPr lang="sk-SK" dirty="0" err="1"/>
              <a:t>function</a:t>
            </a:r>
            <a:r>
              <a:rPr lang="sk-SK" dirty="0"/>
              <a:t> to get </a:t>
            </a:r>
            <a:r>
              <a:rPr lang="sk-SK" dirty="0" err="1"/>
              <a:t>notified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a </a:t>
            </a:r>
            <a:r>
              <a:rPr lang="sk-SK" b="1" dirty="0"/>
              <a:t>stream </a:t>
            </a:r>
            <a:r>
              <a:rPr lang="sk-SK" b="1" dirty="0" err="1"/>
              <a:t>is</a:t>
            </a:r>
            <a:r>
              <a:rPr lang="sk-SK" b="1" dirty="0"/>
              <a:t> no </a:t>
            </a:r>
            <a:r>
              <a:rPr lang="sk-SK" b="1" dirty="0" err="1"/>
              <a:t>longer</a:t>
            </a:r>
            <a:r>
              <a:rPr lang="sk-SK" b="1" dirty="0"/>
              <a:t> </a:t>
            </a:r>
            <a:r>
              <a:rPr lang="sk-SK" b="1" dirty="0" err="1"/>
              <a:t>readable</a:t>
            </a:r>
            <a:r>
              <a:rPr lang="sk-SK" dirty="0"/>
              <a:t>, </a:t>
            </a:r>
            <a:r>
              <a:rPr lang="sk-SK" dirty="0" err="1"/>
              <a:t>writable</a:t>
            </a:r>
            <a:r>
              <a:rPr lang="sk-SK" dirty="0"/>
              <a:t> </a:t>
            </a:r>
            <a:r>
              <a:rPr lang="sk-SK" b="1" dirty="0"/>
              <a:t>or has </a:t>
            </a:r>
            <a:r>
              <a:rPr lang="sk-SK" b="1" dirty="0" err="1"/>
              <a:t>experienced</a:t>
            </a:r>
            <a:r>
              <a:rPr lang="sk-SK" b="1" dirty="0"/>
              <a:t> </a:t>
            </a:r>
            <a:r>
              <a:rPr lang="sk-SK" b="1" dirty="0" err="1"/>
              <a:t>an</a:t>
            </a:r>
            <a:r>
              <a:rPr lang="sk-SK" b="1" dirty="0"/>
              <a:t> </a:t>
            </a:r>
            <a:r>
              <a:rPr lang="sk-SK" b="1" dirty="0" err="1"/>
              <a:t>error</a:t>
            </a:r>
            <a:r>
              <a:rPr lang="sk-SK" b="1" dirty="0"/>
              <a:t> or a </a:t>
            </a:r>
            <a:r>
              <a:rPr lang="sk-SK" b="1" dirty="0" err="1"/>
              <a:t>premature</a:t>
            </a:r>
            <a:r>
              <a:rPr lang="sk-SK" b="1" dirty="0"/>
              <a:t> </a:t>
            </a:r>
            <a:r>
              <a:rPr lang="sk-SK" b="1" dirty="0" err="1"/>
              <a:t>close</a:t>
            </a:r>
            <a:r>
              <a:rPr lang="sk-SK" b="1" dirty="0"/>
              <a:t> </a:t>
            </a:r>
            <a:r>
              <a:rPr lang="sk-SK" b="1" dirty="0" err="1"/>
              <a:t>event</a:t>
            </a:r>
            <a:r>
              <a:rPr lang="sk-SK" dirty="0"/>
              <a:t>. </a:t>
            </a:r>
            <a:r>
              <a:rPr lang="sk-SK" dirty="0" err="1"/>
              <a:t>Especially</a:t>
            </a:r>
            <a:r>
              <a:rPr lang="sk-SK" dirty="0"/>
              <a:t> </a:t>
            </a:r>
            <a:r>
              <a:rPr lang="sk-SK" dirty="0" err="1"/>
              <a:t>useful</a:t>
            </a:r>
            <a:r>
              <a:rPr lang="sk-SK" dirty="0"/>
              <a:t> in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scenarios</a:t>
            </a:r>
            <a:r>
              <a:rPr lang="sk-SK" dirty="0"/>
              <a:t> </a:t>
            </a:r>
            <a:r>
              <a:rPr lang="sk-SK" dirty="0" err="1"/>
              <a:t>where</a:t>
            </a:r>
            <a:r>
              <a:rPr lang="sk-SK" dirty="0"/>
              <a:t> a stream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destroyed</a:t>
            </a:r>
            <a:r>
              <a:rPr lang="sk-SK" dirty="0"/>
              <a:t> </a:t>
            </a:r>
            <a:r>
              <a:rPr lang="sk-SK" dirty="0" err="1"/>
              <a:t>prematurely</a:t>
            </a:r>
            <a:r>
              <a:rPr lang="sk-SK" dirty="0"/>
              <a:t> (</a:t>
            </a:r>
            <a:r>
              <a:rPr lang="sk-SK" dirty="0" err="1"/>
              <a:t>like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aborted</a:t>
            </a:r>
            <a:r>
              <a:rPr lang="sk-SK" dirty="0"/>
              <a:t> HTTP </a:t>
            </a:r>
            <a:r>
              <a:rPr lang="sk-SK" dirty="0" err="1"/>
              <a:t>request</a:t>
            </a:r>
            <a:r>
              <a:rPr lang="sk-SK" dirty="0"/>
              <a:t>), and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emit</a:t>
            </a:r>
            <a:r>
              <a:rPr lang="sk-SK" dirty="0"/>
              <a:t> 'end' or '</a:t>
            </a:r>
            <a:r>
              <a:rPr lang="sk-SK" dirty="0" err="1"/>
              <a:t>finish</a:t>
            </a:r>
            <a:r>
              <a:rPr lang="sk-SK" dirty="0"/>
              <a:t>'.</a:t>
            </a:r>
            <a:endParaRPr lang="sk-SK" b="1" dirty="0"/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18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908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readable end close events and finished</a:t>
            </a:r>
            <a:br>
              <a:rPr lang="en-US" dirty="0"/>
            </a:br>
            <a:endParaRPr lang="sk-SK" dirty="0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D6D9F-E1B6-654D-9A3C-6FEA2C270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4580"/>
            <a:ext cx="3508744" cy="573456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sk-SK" sz="4500" b="1" dirty="0"/>
              <a:t>za bežných okolností </a:t>
            </a:r>
            <a:r>
              <a:rPr lang="sk-SK" sz="4500" dirty="0"/>
              <a:t>sa udeje</a:t>
            </a:r>
            <a:r>
              <a:rPr lang="sk-SK" sz="4500" b="1" dirty="0"/>
              <a:t>:</a:t>
            </a:r>
          </a:p>
          <a:p>
            <a:r>
              <a:rPr lang="sk-SK" sz="4500" dirty="0" err="1"/>
              <a:t>data,data</a:t>
            </a:r>
            <a:r>
              <a:rPr lang="sk-SK" sz="4500" dirty="0"/>
              <a:t>,...</a:t>
            </a:r>
          </a:p>
          <a:p>
            <a:r>
              <a:rPr lang="sk-SK" sz="4500" dirty="0"/>
              <a:t>end</a:t>
            </a:r>
          </a:p>
          <a:p>
            <a:pPr lvl="1"/>
            <a:r>
              <a:rPr lang="sk-SK" sz="4100" dirty="0"/>
              <a:t>done</a:t>
            </a:r>
          </a:p>
          <a:p>
            <a:r>
              <a:rPr lang="sk-SK" sz="4500" dirty="0" err="1"/>
              <a:t>finished</a:t>
            </a:r>
            <a:endParaRPr lang="sk-SK" sz="4500" dirty="0"/>
          </a:p>
          <a:p>
            <a:r>
              <a:rPr lang="sk-SK" sz="4500" dirty="0" err="1"/>
              <a:t>close</a:t>
            </a:r>
            <a:endParaRPr lang="sk-SK" sz="4500" dirty="0"/>
          </a:p>
          <a:p>
            <a:pPr marL="0" indent="0">
              <a:buNone/>
            </a:pPr>
            <a:r>
              <a:rPr lang="sk-SK" sz="4500" dirty="0"/>
              <a:t>ak ale niekto (klient, server) </a:t>
            </a:r>
            <a:r>
              <a:rPr lang="sk-SK" sz="4500" b="1" dirty="0"/>
              <a:t>zavrie nečakane stream </a:t>
            </a:r>
            <a:r>
              <a:rPr lang="sk-SK" sz="4500" dirty="0"/>
              <a:t>[35] , nastane poradie </a:t>
            </a:r>
            <a:r>
              <a:rPr lang="sk-SK" sz="4500" dirty="0" err="1"/>
              <a:t>eventov</a:t>
            </a:r>
            <a:r>
              <a:rPr lang="sk-SK" sz="4500" dirty="0"/>
              <a:t>:</a:t>
            </a:r>
          </a:p>
          <a:p>
            <a:r>
              <a:rPr lang="sk-SK" sz="4500" dirty="0" err="1"/>
              <a:t>data,data</a:t>
            </a:r>
            <a:r>
              <a:rPr lang="sk-SK" sz="4500" dirty="0"/>
              <a:t>,...</a:t>
            </a:r>
          </a:p>
          <a:p>
            <a:r>
              <a:rPr lang="sk-SK" sz="4500" dirty="0" err="1"/>
              <a:t>close</a:t>
            </a:r>
            <a:endParaRPr lang="sk-SK" sz="4500" dirty="0"/>
          </a:p>
          <a:p>
            <a:r>
              <a:rPr lang="sk-SK" sz="4500" dirty="0" err="1"/>
              <a:t>finished</a:t>
            </a:r>
            <a:r>
              <a:rPr lang="sk-SK" sz="4500" dirty="0"/>
              <a:t> </a:t>
            </a:r>
            <a:r>
              <a:rPr lang="sk-SK" sz="4500" dirty="0" err="1"/>
              <a:t>err</a:t>
            </a:r>
            <a:r>
              <a:rPr lang="sk-SK" sz="4500" dirty="0"/>
              <a:t> </a:t>
            </a:r>
            <a:r>
              <a:rPr lang="sk-SK" sz="4500" dirty="0" err="1"/>
              <a:t>Premature</a:t>
            </a:r>
            <a:r>
              <a:rPr lang="sk-SK" sz="4500" dirty="0"/>
              <a:t> </a:t>
            </a:r>
            <a:r>
              <a:rPr lang="sk-SK" sz="4500" dirty="0" err="1"/>
              <a:t>close</a:t>
            </a:r>
            <a:endParaRPr lang="sk-SK" sz="4500" dirty="0"/>
          </a:p>
          <a:p>
            <a:pPr marL="0" indent="0">
              <a:buNone/>
            </a:pPr>
            <a:r>
              <a:rPr lang="sk-SK" sz="4500" dirty="0"/>
              <a:t>Ak by ste nemali zaregistrovaný </a:t>
            </a:r>
            <a:r>
              <a:rPr lang="sk-SK" sz="4500" b="1" i="1" dirty="0" err="1"/>
              <a:t>finished</a:t>
            </a:r>
            <a:r>
              <a:rPr lang="sk-SK" sz="4500" b="1" i="1" dirty="0"/>
              <a:t> </a:t>
            </a:r>
            <a:r>
              <a:rPr lang="sk-SK" sz="4500" b="1" i="1" dirty="0" err="1"/>
              <a:t>handler</a:t>
            </a:r>
            <a:r>
              <a:rPr lang="sk-SK" sz="4500" dirty="0"/>
              <a:t> (&lt; 10.0.0):</a:t>
            </a:r>
          </a:p>
          <a:p>
            <a:r>
              <a:rPr lang="sk-SK" sz="4500" dirty="0" err="1"/>
              <a:t>data,data</a:t>
            </a:r>
            <a:r>
              <a:rPr lang="sk-SK" sz="4500" dirty="0"/>
              <a:t>,...</a:t>
            </a:r>
          </a:p>
          <a:p>
            <a:r>
              <a:rPr lang="sk-SK" sz="4500" dirty="0" err="1"/>
              <a:t>close</a:t>
            </a:r>
            <a:endParaRPr lang="sk-SK" sz="4500" dirty="0"/>
          </a:p>
          <a:p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b="1" i="1" dirty="0"/>
              <a:t>end</a:t>
            </a:r>
            <a:r>
              <a:rPr lang="sk-SK" dirty="0"/>
              <a:t>, ani </a:t>
            </a:r>
            <a:r>
              <a:rPr lang="sk-SK" b="1" i="1" dirty="0" err="1"/>
              <a:t>error</a:t>
            </a:r>
            <a:r>
              <a:rPr lang="sk-SK" dirty="0"/>
              <a:t> </a:t>
            </a:r>
            <a:r>
              <a:rPr lang="sk-SK" b="1" dirty="0"/>
              <a:t>nenastane</a:t>
            </a:r>
            <a:r>
              <a:rPr lang="sk-SK" dirty="0"/>
              <a:t>, takže v </a:t>
            </a:r>
            <a:r>
              <a:rPr lang="sk-SK" dirty="0" err="1"/>
              <a:t>close</a:t>
            </a:r>
            <a:r>
              <a:rPr lang="sk-SK" dirty="0"/>
              <a:t> by ste museli </a:t>
            </a:r>
            <a:r>
              <a:rPr lang="sk-SK" dirty="0" err="1"/>
              <a:t>ifovať</a:t>
            </a:r>
            <a:r>
              <a:rPr lang="sk-SK" dirty="0"/>
              <a:t> na nejaké svoje </a:t>
            </a:r>
            <a:r>
              <a:rPr lang="sk-SK" dirty="0" err="1"/>
              <a:t>variables</a:t>
            </a:r>
            <a:r>
              <a:rPr lang="sk-SK" dirty="0"/>
              <a:t>, aby ste sa dozvedeli, či end nastal alebo nie, a keďže nie každý stream podporuje </a:t>
            </a:r>
            <a:r>
              <a:rPr lang="sk-SK" dirty="0" err="1"/>
              <a:t>close</a:t>
            </a:r>
            <a:r>
              <a:rPr lang="sk-SK" dirty="0"/>
              <a:t>, nemáte sa to ako dozvedieť.</a:t>
            </a:r>
          </a:p>
          <a:p>
            <a:pPr marL="0" indent="0">
              <a:buNone/>
            </a:pPr>
            <a:r>
              <a:rPr lang="sk-SK" dirty="0"/>
              <a:t>Ponaučenie: používať </a:t>
            </a:r>
            <a:r>
              <a:rPr lang="sk-SK" b="1" dirty="0" err="1"/>
              <a:t>finished</a:t>
            </a:r>
            <a:r>
              <a:rPr lang="sk-SK" b="1" dirty="0"/>
              <a:t>.</a:t>
            </a:r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A4B59-5EBB-8F4B-9A6F-51647D120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885" y="974580"/>
            <a:ext cx="4851098" cy="51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3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14DA-4DFF-B845-A284-1C24FDEA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80884" cy="1143000"/>
          </a:xfrm>
        </p:spPr>
        <p:txBody>
          <a:bodyPr>
            <a:noAutofit/>
          </a:bodyPr>
          <a:lstStyle/>
          <a:p>
            <a:pPr algn="l"/>
            <a:r>
              <a:rPr lang="sk-SK" sz="3600" dirty="0"/>
              <a:t>RECAP: </a:t>
            </a:r>
            <a:r>
              <a:rPr lang="sk-SK" sz="3600" dirty="0" err="1"/>
              <a:t>Readable</a:t>
            </a:r>
            <a:r>
              <a:rPr lang="sk-SK" sz="3600" dirty="0"/>
              <a:t> </a:t>
            </a:r>
            <a:r>
              <a:rPr lang="sk-SK" sz="3600" dirty="0" err="1"/>
              <a:t>events</a:t>
            </a:r>
            <a:endParaRPr lang="sk-SK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0761D-E976-FF43-9A55-0294DD9F0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34316" cy="4525963"/>
          </a:xfrm>
        </p:spPr>
        <p:txBody>
          <a:bodyPr/>
          <a:lstStyle/>
          <a:p>
            <a:r>
              <a:rPr lang="sk-SK" dirty="0"/>
              <a:t>2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events</a:t>
            </a:r>
            <a:endParaRPr lang="sk-SK" dirty="0"/>
          </a:p>
          <a:p>
            <a:pPr lvl="1"/>
            <a:r>
              <a:rPr lang="sk-SK" dirty="0" err="1"/>
              <a:t>pull</a:t>
            </a:r>
            <a:r>
              <a:rPr lang="sk-SK" dirty="0"/>
              <a:t>/</a:t>
            </a:r>
            <a:r>
              <a:rPr lang="sk-SK" dirty="0" err="1"/>
              <a:t>paused</a:t>
            </a:r>
            <a:endParaRPr lang="sk-SK" dirty="0"/>
          </a:p>
          <a:p>
            <a:pPr lvl="1"/>
            <a:r>
              <a:rPr lang="sk-SK" dirty="0" err="1"/>
              <a:t>push</a:t>
            </a:r>
            <a:r>
              <a:rPr lang="sk-SK" dirty="0"/>
              <a:t>/</a:t>
            </a:r>
            <a:r>
              <a:rPr lang="sk-SK" dirty="0" err="1"/>
              <a:t>flowing</a:t>
            </a:r>
            <a:endParaRPr lang="sk-SK" dirty="0"/>
          </a:p>
          <a:p>
            <a:r>
              <a:rPr lang="sk-SK" dirty="0"/>
              <a:t>3 </a:t>
            </a:r>
            <a:r>
              <a:rPr lang="sk-SK" dirty="0" err="1"/>
              <a:t>terminal</a:t>
            </a:r>
            <a:r>
              <a:rPr lang="sk-SK" dirty="0"/>
              <a:t> </a:t>
            </a:r>
            <a:r>
              <a:rPr lang="sk-SK" dirty="0" err="1"/>
              <a:t>events</a:t>
            </a:r>
            <a:r>
              <a:rPr lang="sk-SK" dirty="0"/>
              <a:t> </a:t>
            </a:r>
          </a:p>
          <a:p>
            <a:r>
              <a:rPr lang="sk-SK" dirty="0"/>
              <a:t>1 </a:t>
            </a:r>
            <a:r>
              <a:rPr lang="sk-SK" dirty="0" err="1"/>
              <a:t>simplified</a:t>
            </a:r>
            <a:r>
              <a:rPr lang="sk-SK" dirty="0"/>
              <a:t> </a:t>
            </a:r>
            <a:r>
              <a:rPr lang="sk-SK" i="1" dirty="0" err="1"/>
              <a:t>terminal</a:t>
            </a:r>
            <a:r>
              <a:rPr lang="sk-SK" i="1" dirty="0"/>
              <a:t> </a:t>
            </a:r>
            <a:r>
              <a:rPr lang="sk-SK" i="1" dirty="0" err="1"/>
              <a:t>callback</a:t>
            </a:r>
            <a:endParaRPr lang="sk-SK" i="1" dirty="0"/>
          </a:p>
          <a:p>
            <a:endParaRPr lang="sk-SK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D2BF5-4C52-9742-ACC0-5CC28571BC14}"/>
              </a:ext>
            </a:extLst>
          </p:cNvPr>
          <p:cNvSpPr/>
          <p:nvPr/>
        </p:nvSpPr>
        <p:spPr>
          <a:xfrm>
            <a:off x="457200" y="5147968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000" dirty="0" err="1"/>
              <a:t>ready</a:t>
            </a:r>
            <a:r>
              <a:rPr lang="sk-SK" sz="2000" dirty="0"/>
              <a:t> as </a:t>
            </a:r>
            <a:r>
              <a:rPr lang="sk-SK" sz="2000" dirty="0" err="1"/>
              <a:t>snippet</a:t>
            </a:r>
            <a:r>
              <a:rPr lang="sk-SK" sz="2000" dirty="0"/>
              <a:t>: </a:t>
            </a:r>
            <a:r>
              <a:rPr lang="sk-SK" sz="2000" dirty="0">
                <a:hlinkClick r:id="rId2"/>
              </a:rPr>
              <a:t>https://github.com/ainthek/wawjs-snippets/blob/master/src/readable.events.js</a:t>
            </a:r>
            <a:endParaRPr lang="sk-SK" sz="2000" dirty="0"/>
          </a:p>
          <a:p>
            <a:endParaRPr lang="sk-SK" sz="2000" dirty="0"/>
          </a:p>
          <a:p>
            <a:endParaRPr lang="sk-SK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EB9C4-A5C6-B449-90F4-079F84C12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23" y="81234"/>
            <a:ext cx="4306186" cy="65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2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readable.destroy</a:t>
            </a:r>
            <a:r>
              <a:rPr lang="en-US" dirty="0"/>
              <a:t>([error])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Destroys the stream, and emit 'error' and 'close‘ (end not emitted)</a:t>
            </a:r>
          </a:p>
          <a:p>
            <a:r>
              <a:rPr lang="en-US" dirty="0"/>
              <a:t>After this call, the readable stream will </a:t>
            </a:r>
            <a:r>
              <a:rPr lang="en-US" b="1" dirty="0"/>
              <a:t>release any internal resources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kedy</a:t>
            </a:r>
            <a:r>
              <a:rPr lang="en-US" dirty="0"/>
              <a:t> </a:t>
            </a:r>
            <a:r>
              <a:rPr lang="en-US" dirty="0" err="1"/>
              <a:t>chcete</a:t>
            </a:r>
            <a:r>
              <a:rPr lang="en-US" dirty="0"/>
              <a:t> </a:t>
            </a:r>
            <a:r>
              <a:rPr lang="en-US" dirty="0" err="1"/>
              <a:t>volať</a:t>
            </a:r>
            <a:r>
              <a:rPr lang="en-US" dirty="0"/>
              <a:t> destroy()</a:t>
            </a:r>
          </a:p>
          <a:p>
            <a:r>
              <a:rPr lang="en-US" dirty="0"/>
              <a:t>v pipeline </a:t>
            </a:r>
            <a:r>
              <a:rPr lang="en-US" dirty="0" err="1"/>
              <a:t>kódoch</a:t>
            </a:r>
            <a:r>
              <a:rPr lang="en-US" dirty="0"/>
              <a:t> </a:t>
            </a:r>
            <a:r>
              <a:rPr lang="en-US" i="1" dirty="0" err="1"/>
              <a:t>asi</a:t>
            </a:r>
            <a:r>
              <a:rPr lang="en-US" dirty="0"/>
              <a:t> </a:t>
            </a:r>
            <a:r>
              <a:rPr lang="en-US" dirty="0" err="1"/>
              <a:t>nikdy</a:t>
            </a:r>
            <a:endParaRPr lang="en-US" dirty="0"/>
          </a:p>
          <a:p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i="1" dirty="0" err="1"/>
              <a:t>manuálnych</a:t>
            </a:r>
            <a:r>
              <a:rPr lang="en-US" dirty="0"/>
              <a:t> </a:t>
            </a:r>
            <a:r>
              <a:rPr lang="en-US" dirty="0" err="1"/>
              <a:t>kódoch</a:t>
            </a:r>
            <a:r>
              <a:rPr lang="en-US" dirty="0"/>
              <a:t>,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ste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prečítali</a:t>
            </a:r>
            <a:r>
              <a:rPr lang="en-US" dirty="0"/>
              <a:t> </a:t>
            </a:r>
            <a:r>
              <a:rPr lang="en-US" dirty="0" err="1"/>
              <a:t>dosť</a:t>
            </a:r>
            <a:r>
              <a:rPr lang="en-US" dirty="0"/>
              <a:t> a </a:t>
            </a:r>
            <a:r>
              <a:rPr lang="en-US" dirty="0" err="1"/>
              <a:t>nepotrebujete</a:t>
            </a:r>
            <a:r>
              <a:rPr lang="en-US" dirty="0"/>
              <a:t> </a:t>
            </a:r>
            <a:r>
              <a:rPr lang="en-US" dirty="0" err="1"/>
              <a:t>viac</a:t>
            </a:r>
            <a:r>
              <a:rPr lang="en-US" dirty="0"/>
              <a:t>, </a:t>
            </a:r>
            <a:r>
              <a:rPr lang="en-US" dirty="0" err="1"/>
              <a:t>dát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i="1" dirty="0"/>
          </a:p>
          <a:p>
            <a:endParaRPr lang="en-US" dirty="0"/>
          </a:p>
          <a:p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391179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1766F-6E69-6F4A-BF2C-0D29F9EC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readable.read</a:t>
            </a:r>
            <a:r>
              <a:rPr lang="sk-SK" dirty="0"/>
              <a:t>(</a:t>
            </a:r>
            <a:r>
              <a:rPr lang="sk-SK" b="1" i="1" dirty="0"/>
              <a:t>[</a:t>
            </a:r>
            <a:r>
              <a:rPr lang="sk-SK" b="1" i="1" dirty="0" err="1"/>
              <a:t>size</a:t>
            </a:r>
            <a:r>
              <a:rPr lang="sk-SK" b="1" i="1" dirty="0"/>
              <a:t>]</a:t>
            </a:r>
            <a:r>
              <a:rPr lang="sk-SK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8D10-B1E1-C649-9446-6AC7F04D4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 err="1"/>
              <a:t>Reading</a:t>
            </a:r>
            <a:r>
              <a:rPr lang="sk-SK" dirty="0"/>
              <a:t> </a:t>
            </a:r>
            <a:r>
              <a:rPr lang="sk-SK" dirty="0" err="1"/>
              <a:t>arbitrary</a:t>
            </a:r>
            <a:r>
              <a:rPr lang="sk-SK" dirty="0"/>
              <a:t> </a:t>
            </a:r>
            <a:r>
              <a:rPr lang="sk-SK" b="1" i="1" dirty="0" err="1"/>
              <a:t>size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stream</a:t>
            </a:r>
          </a:p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optional</a:t>
            </a:r>
            <a:r>
              <a:rPr lang="sk-SK" dirty="0"/>
              <a:t> </a:t>
            </a:r>
            <a:r>
              <a:rPr lang="sk-SK" dirty="0" err="1"/>
              <a:t>size</a:t>
            </a:r>
            <a:r>
              <a:rPr lang="sk-SK" dirty="0"/>
              <a:t> argument </a:t>
            </a:r>
            <a:r>
              <a:rPr lang="sk-SK" dirty="0" err="1"/>
              <a:t>specifies</a:t>
            </a:r>
            <a:r>
              <a:rPr lang="sk-SK" dirty="0"/>
              <a:t> a </a:t>
            </a:r>
            <a:r>
              <a:rPr lang="sk-SK" dirty="0" err="1"/>
              <a:t>specific</a:t>
            </a:r>
            <a:r>
              <a:rPr lang="sk-SK" dirty="0"/>
              <a:t> </a:t>
            </a:r>
            <a:r>
              <a:rPr lang="sk-SK" dirty="0" err="1"/>
              <a:t>number</a:t>
            </a:r>
            <a:r>
              <a:rPr lang="sk-SK" dirty="0"/>
              <a:t> of </a:t>
            </a:r>
            <a:r>
              <a:rPr lang="sk-SK" dirty="0" err="1"/>
              <a:t>bytes</a:t>
            </a:r>
            <a:r>
              <a:rPr lang="sk-SK" dirty="0"/>
              <a:t> to </a:t>
            </a:r>
            <a:r>
              <a:rPr lang="sk-SK" dirty="0" err="1"/>
              <a:t>read</a:t>
            </a:r>
            <a:r>
              <a:rPr lang="sk-SK" dirty="0"/>
              <a:t>. </a:t>
            </a:r>
          </a:p>
          <a:p>
            <a:r>
              <a:rPr lang="sk-SK" dirty="0" err="1"/>
              <a:t>If</a:t>
            </a:r>
            <a:r>
              <a:rPr lang="sk-SK" dirty="0"/>
              <a:t> </a:t>
            </a:r>
            <a:r>
              <a:rPr lang="sk-SK" b="1" dirty="0" err="1"/>
              <a:t>size</a:t>
            </a:r>
            <a:r>
              <a:rPr lang="sk-SK" b="1" dirty="0"/>
              <a:t> </a:t>
            </a:r>
            <a:r>
              <a:rPr lang="sk-SK" b="1" dirty="0" err="1"/>
              <a:t>bytes</a:t>
            </a:r>
            <a:r>
              <a:rPr lang="sk-SK" b="1" dirty="0"/>
              <a:t> are </a:t>
            </a:r>
            <a:r>
              <a:rPr lang="sk-SK" b="1" dirty="0" err="1"/>
              <a:t>not</a:t>
            </a:r>
            <a:r>
              <a:rPr lang="sk-SK" b="1" dirty="0"/>
              <a:t> </a:t>
            </a:r>
            <a:r>
              <a:rPr lang="sk-SK" b="1" dirty="0" err="1"/>
              <a:t>available</a:t>
            </a:r>
            <a:r>
              <a:rPr lang="sk-SK" b="1" dirty="0"/>
              <a:t> </a:t>
            </a:r>
            <a:r>
              <a:rPr lang="sk-SK" dirty="0"/>
              <a:t>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read</a:t>
            </a:r>
            <a:r>
              <a:rPr lang="sk-SK" dirty="0"/>
              <a:t>, </a:t>
            </a:r>
          </a:p>
          <a:p>
            <a:pPr lvl="1"/>
            <a:r>
              <a:rPr lang="sk-SK" b="1" dirty="0" err="1"/>
              <a:t>null</a:t>
            </a:r>
            <a:r>
              <a:rPr lang="sk-SK" b="1" dirty="0"/>
              <a:t> </a:t>
            </a:r>
            <a:r>
              <a:rPr lang="sk-SK" b="1" dirty="0" err="1"/>
              <a:t>will</a:t>
            </a:r>
            <a:r>
              <a:rPr lang="sk-SK" b="1" dirty="0"/>
              <a:t> </a:t>
            </a:r>
            <a:r>
              <a:rPr lang="sk-SK" b="1" dirty="0" err="1"/>
              <a:t>be</a:t>
            </a:r>
            <a:r>
              <a:rPr lang="sk-SK" b="1" dirty="0"/>
              <a:t> </a:t>
            </a:r>
            <a:r>
              <a:rPr lang="sk-SK" b="1" dirty="0" err="1"/>
              <a:t>returned</a:t>
            </a:r>
            <a:r>
              <a:rPr lang="sk-SK" dirty="0"/>
              <a:t> </a:t>
            </a:r>
          </a:p>
          <a:p>
            <a:pPr lvl="1"/>
            <a:r>
              <a:rPr lang="sk-SK" i="1" dirty="0" err="1"/>
              <a:t>unless</a:t>
            </a:r>
            <a:r>
              <a:rPr lang="sk-SK" dirty="0"/>
              <a:t> </a:t>
            </a:r>
            <a:r>
              <a:rPr lang="sk-SK" dirty="0" err="1"/>
              <a:t>the</a:t>
            </a:r>
            <a:r>
              <a:rPr lang="sk-SK" dirty="0"/>
              <a:t> stream has </a:t>
            </a:r>
            <a:r>
              <a:rPr lang="sk-SK" dirty="0" err="1"/>
              <a:t>ended</a:t>
            </a:r>
            <a:r>
              <a:rPr lang="sk-SK" dirty="0"/>
              <a:t>, in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case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 err="1"/>
              <a:t>data</a:t>
            </a:r>
            <a:r>
              <a:rPr lang="sk-SK" b="1" dirty="0"/>
              <a:t> </a:t>
            </a:r>
            <a:r>
              <a:rPr lang="sk-SK" b="1" dirty="0" err="1"/>
              <a:t>remaining</a:t>
            </a:r>
            <a:r>
              <a:rPr lang="sk-SK" b="1" dirty="0"/>
              <a:t> in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internal</a:t>
            </a:r>
            <a:r>
              <a:rPr lang="sk-SK" b="1" dirty="0"/>
              <a:t> buffer </a:t>
            </a:r>
            <a:r>
              <a:rPr lang="sk-SK" b="1" dirty="0" err="1"/>
              <a:t>will</a:t>
            </a:r>
            <a:r>
              <a:rPr lang="sk-SK" b="1" dirty="0"/>
              <a:t> </a:t>
            </a:r>
            <a:r>
              <a:rPr lang="sk-SK" b="1" dirty="0" err="1"/>
              <a:t>be</a:t>
            </a:r>
            <a:r>
              <a:rPr lang="sk-SK" b="1" dirty="0"/>
              <a:t> </a:t>
            </a:r>
            <a:r>
              <a:rPr lang="sk-SK" b="1" dirty="0" err="1"/>
              <a:t>returned</a:t>
            </a:r>
            <a:r>
              <a:rPr lang="sk-SK" dirty="0"/>
              <a:t>.</a:t>
            </a:r>
          </a:p>
          <a:p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size</a:t>
            </a:r>
            <a:r>
              <a:rPr lang="sk-SK" dirty="0"/>
              <a:t> argument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specified</a:t>
            </a:r>
            <a:r>
              <a:rPr lang="sk-SK" dirty="0"/>
              <a:t>, </a:t>
            </a:r>
            <a:r>
              <a:rPr lang="sk-SK" dirty="0" err="1"/>
              <a:t>all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contained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internal</a:t>
            </a:r>
            <a:r>
              <a:rPr lang="sk-SK" dirty="0"/>
              <a:t> buffer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returned</a:t>
            </a:r>
            <a:r>
              <a:rPr lang="sk-SK" dirty="0"/>
              <a:t>.</a:t>
            </a:r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43853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readable.destroy</a:t>
            </a:r>
            <a:r>
              <a:rPr lang="en-US" dirty="0"/>
              <a:t>() + read(size)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59" y="1177250"/>
            <a:ext cx="8229599" cy="8565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reading stream partially</a:t>
            </a:r>
          </a:p>
          <a:p>
            <a:pPr lvl="1"/>
            <a:r>
              <a:rPr lang="en-US" dirty="0"/>
              <a:t>metadata/headers parsing, find first match 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56592"/>
            <a:ext cx="6033558" cy="3983880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6200000">
            <a:off x="358530" y="4063865"/>
            <a:ext cx="484632" cy="75512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Down Arrow 15"/>
          <p:cNvSpPr/>
          <p:nvPr/>
        </p:nvSpPr>
        <p:spPr>
          <a:xfrm rot="16200000">
            <a:off x="358530" y="5235520"/>
            <a:ext cx="484632" cy="75512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Down Arrow 16"/>
          <p:cNvSpPr/>
          <p:nvPr/>
        </p:nvSpPr>
        <p:spPr>
          <a:xfrm rot="16200000">
            <a:off x="358530" y="3601356"/>
            <a:ext cx="484632" cy="75512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176" y="4492647"/>
            <a:ext cx="2124075" cy="16478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11247"/>
          <a:stretch/>
        </p:blipFill>
        <p:spPr>
          <a:xfrm>
            <a:off x="6588087" y="2755613"/>
            <a:ext cx="2071171" cy="129540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B8942-AB6C-8E4F-B4E5-C26F3A6FC088}"/>
              </a:ext>
            </a:extLst>
          </p:cNvPr>
          <p:cNvSpPr txBox="1"/>
          <p:nvPr/>
        </p:nvSpPr>
        <p:spPr>
          <a:xfrm>
            <a:off x="6566267" y="2261779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read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 n </a:t>
            </a:r>
            <a:r>
              <a:rPr lang="sk-SK" dirty="0" err="1"/>
              <a:t>bytes</a:t>
            </a:r>
            <a:endParaRPr lang="sk-S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26A83-6A91-F341-B902-B8BC970D84BB}"/>
              </a:ext>
            </a:extLst>
          </p:cNvPr>
          <p:cNvSpPr txBox="1"/>
          <p:nvPr/>
        </p:nvSpPr>
        <p:spPr>
          <a:xfrm>
            <a:off x="6588087" y="4091426"/>
            <a:ext cx="87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read</a:t>
            </a:r>
            <a:r>
              <a:rPr lang="sk-SK" dirty="0"/>
              <a:t> </a:t>
            </a:r>
            <a:r>
              <a:rPr lang="sk-SK" dirty="0" err="1"/>
              <a:t>all</a:t>
            </a:r>
            <a:endParaRPr lang="sk-S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903D77-76DB-7443-A16D-50563AFCFDAF}"/>
              </a:ext>
            </a:extLst>
          </p:cNvPr>
          <p:cNvSpPr/>
          <p:nvPr/>
        </p:nvSpPr>
        <p:spPr>
          <a:xfrm>
            <a:off x="457200" y="6278728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 err="1"/>
              <a:t>see</a:t>
            </a:r>
            <a:r>
              <a:rPr lang="sk-SK" dirty="0"/>
              <a:t>: </a:t>
            </a:r>
            <a:r>
              <a:rPr lang="sk-SK" dirty="0">
                <a:hlinkClick r:id="rId6"/>
              </a:rPr>
              <a:t>https://github.com/ainthek/</a:t>
            </a:r>
            <a:r>
              <a:rPr lang="sk-SK" b="1" dirty="0">
                <a:hlinkClick r:id="rId6"/>
              </a:rPr>
              <a:t>wawjs-snippets</a:t>
            </a:r>
            <a:r>
              <a:rPr lang="sk-SK" dirty="0">
                <a:hlinkClick r:id="rId6"/>
              </a:rPr>
              <a:t>/blob/master/src/readable-read-size.js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18428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064CC-9314-7346-B83B-83A461CC3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026" y="2043663"/>
            <a:ext cx="4578895" cy="2031055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Samples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2E90C-DA40-154C-A3C9-CBA4303E3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074718"/>
            <a:ext cx="4578895" cy="682079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rgbClr val="FFFFFF"/>
                </a:solidFill>
              </a:rPr>
              <a:t>BEWARE: INTERNET</a:t>
            </a:r>
          </a:p>
        </p:txBody>
      </p:sp>
    </p:spTree>
    <p:extLst>
      <p:ext uri="{BB962C8B-B14F-4D97-AF65-F5344CB8AC3E}">
        <p14:creationId xmlns:p14="http://schemas.microsoft.com/office/powerpoint/2010/main" val="3469099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userland examples: partial read</a:t>
            </a:r>
            <a:br>
              <a:rPr lang="en-US" dirty="0"/>
            </a:br>
            <a:r>
              <a:rPr lang="en-US" dirty="0"/>
              <a:t>read(size) and fs, and </a:t>
            </a:r>
            <a:r>
              <a:rPr lang="en-US" dirty="0" err="1"/>
              <a:t>fd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650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If working with filesystem, there is </a:t>
            </a:r>
            <a:r>
              <a:rPr lang="en-US" b="1" dirty="0">
                <a:solidFill>
                  <a:srgbClr val="FF0000"/>
                </a:solidFill>
              </a:rPr>
              <a:t>less generic solution</a:t>
            </a:r>
            <a:r>
              <a:rPr lang="en-US" dirty="0"/>
              <a:t>:</a:t>
            </a:r>
          </a:p>
          <a:p>
            <a:r>
              <a:rPr lang="en-US" b="1" dirty="0"/>
              <a:t>See: </a:t>
            </a:r>
            <a:r>
              <a:rPr lang="en-US" b="1" dirty="0" err="1"/>
              <a:t>fs.read</a:t>
            </a:r>
            <a:r>
              <a:rPr lang="en-US" b="1" dirty="0"/>
              <a:t>(</a:t>
            </a:r>
            <a:r>
              <a:rPr lang="en-US" b="1" dirty="0" err="1"/>
              <a:t>fd</a:t>
            </a:r>
            <a:r>
              <a:rPr lang="en-US" b="1" dirty="0"/>
              <a:t>, buffer, offset, length, position, callback)</a:t>
            </a:r>
          </a:p>
          <a:p>
            <a:r>
              <a:rPr lang="en-US" b="1" dirty="0"/>
              <a:t>See: </a:t>
            </a:r>
            <a:r>
              <a:rPr lang="en-US" dirty="0"/>
              <a:t>https://www.npmjs.com/package/read-chunk</a:t>
            </a:r>
            <a:r>
              <a:rPr lang="en-US" b="1" dirty="0"/>
              <a:t> </a:t>
            </a:r>
          </a:p>
          <a:p>
            <a:r>
              <a:rPr lang="en-US" b="1" dirty="0"/>
              <a:t>Not much nicer, not much faster (on win at least)</a:t>
            </a:r>
          </a:p>
          <a:p>
            <a:pPr marL="0" indent="0">
              <a:buNone/>
            </a:pPr>
            <a:r>
              <a:rPr lang="en-US" b="1" dirty="0"/>
              <a:t> 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77702"/>
            <a:ext cx="7658100" cy="2257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1247"/>
          <a:stretch/>
        </p:blipFill>
        <p:spPr>
          <a:xfrm>
            <a:off x="5680629" y="5407932"/>
            <a:ext cx="2071171" cy="12954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599" r="44704"/>
          <a:stretch/>
        </p:blipFill>
        <p:spPr>
          <a:xfrm>
            <a:off x="1466850" y="5442333"/>
            <a:ext cx="1717025" cy="1289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5799897"/>
            <a:ext cx="96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fs.read</a:t>
            </a:r>
            <a:r>
              <a:rPr lang="en-US" dirty="0"/>
              <a:t>()</a:t>
            </a:r>
            <a:endParaRPr lang="sk-SK" dirty="0"/>
          </a:p>
        </p:txBody>
      </p:sp>
      <p:sp>
        <p:nvSpPr>
          <p:cNvPr id="8" name="TextBox 7"/>
          <p:cNvSpPr txBox="1"/>
          <p:nvPr/>
        </p:nvSpPr>
        <p:spPr>
          <a:xfrm>
            <a:off x="4081316" y="5870966"/>
            <a:ext cx="16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readable.read</a:t>
            </a:r>
            <a:r>
              <a:rPr lang="en-US" dirty="0"/>
              <a:t>()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7890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98BB-666B-D546-BA00-29BECA99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Streams</a:t>
            </a:r>
            <a:r>
              <a:rPr lang="sk-SK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237D-8447-984F-934F-56C4A3571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285460" cy="4525963"/>
          </a:xfrm>
        </p:spPr>
        <p:txBody>
          <a:bodyPr>
            <a:normAutofit fontScale="92500"/>
          </a:bodyPr>
          <a:lstStyle/>
          <a:p>
            <a:r>
              <a:rPr lang="sk-SK" dirty="0"/>
              <a:t>RECAP: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covered</a:t>
            </a:r>
            <a:r>
              <a:rPr lang="sk-SK" dirty="0"/>
              <a:t>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pipe</a:t>
            </a:r>
            <a:r>
              <a:rPr lang="sk-SK" dirty="0"/>
              <a:t>, </a:t>
            </a:r>
            <a:r>
              <a:rPr lang="sk-SK" dirty="0" err="1"/>
              <a:t>pipeline</a:t>
            </a:r>
            <a:r>
              <a:rPr lang="sk-SK" dirty="0"/>
              <a:t> and stream </a:t>
            </a:r>
            <a:r>
              <a:rPr lang="sk-SK" dirty="0" err="1"/>
              <a:t>implementation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in Part1</a:t>
            </a:r>
          </a:p>
          <a:p>
            <a:r>
              <a:rPr lang="sk-SK" dirty="0" err="1"/>
              <a:t>Today</a:t>
            </a:r>
            <a:r>
              <a:rPr lang="sk-SK" dirty="0"/>
              <a:t>: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streams</a:t>
            </a:r>
            <a:r>
              <a:rPr lang="sk-SK" dirty="0"/>
              <a:t> </a:t>
            </a:r>
            <a:r>
              <a:rPr lang="sk-SK" i="1" dirty="0"/>
              <a:t>“</a:t>
            </a:r>
            <a:r>
              <a:rPr lang="sk-SK" i="1" dirty="0" err="1"/>
              <a:t>directly</a:t>
            </a:r>
            <a:r>
              <a:rPr lang="sk-SK" i="1" dirty="0"/>
              <a:t>“</a:t>
            </a:r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6EFB9-9457-7F4E-A2E2-3A02D00F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089" y="1600199"/>
            <a:ext cx="4769711" cy="4525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95AB00-F5D5-9546-AE8F-61A36C4FE5EE}"/>
              </a:ext>
            </a:extLst>
          </p:cNvPr>
          <p:cNvSpPr/>
          <p:nvPr/>
        </p:nvSpPr>
        <p:spPr>
          <a:xfrm>
            <a:off x="3827442" y="6385232"/>
            <a:ext cx="44644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2019-javascript/05-prednaska/</a:t>
            </a:r>
            <a:r>
              <a:rPr lang="sk-SK" sz="1000" dirty="0" err="1"/>
              <a:t>node-core-modules.xlsx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3481962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userland examples: partial read </a:t>
            </a:r>
            <a:br>
              <a:rPr lang="en-US" dirty="0"/>
            </a:br>
            <a:r>
              <a:rPr lang="en-US" dirty="0" err="1"/>
              <a:t>readable.destroy</a:t>
            </a:r>
            <a:r>
              <a:rPr lang="en-US" dirty="0"/>
              <a:t>()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530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Another (bad) example of partial reading:</a:t>
            </a:r>
          </a:p>
          <a:p>
            <a:pPr lvl="1"/>
            <a:r>
              <a:rPr lang="sk-SK" dirty="0" err="1"/>
              <a:t>https</a:t>
            </a:r>
            <a:r>
              <a:rPr lang="sk-SK" dirty="0"/>
              <a:t>://</a:t>
            </a:r>
            <a:r>
              <a:rPr lang="sk-SK" dirty="0" err="1"/>
              <a:t>github.com</a:t>
            </a:r>
            <a:r>
              <a:rPr lang="sk-SK" dirty="0"/>
              <a:t>/</a:t>
            </a:r>
            <a:r>
              <a:rPr lang="sk-SK" dirty="0" err="1"/>
              <a:t>sindresorhus</a:t>
            </a:r>
            <a:r>
              <a:rPr lang="sk-SK" dirty="0"/>
              <a:t>/</a:t>
            </a:r>
            <a:r>
              <a:rPr lang="sk-SK" dirty="0" err="1"/>
              <a:t>file</a:t>
            </a:r>
            <a:r>
              <a:rPr lang="sk-SK" dirty="0"/>
              <a:t>-type</a:t>
            </a:r>
            <a:endParaRPr lang="en-US" dirty="0"/>
          </a:p>
          <a:p>
            <a:pPr lvl="1"/>
            <a:r>
              <a:rPr lang="sk-SK" dirty="0"/>
              <a:t>Čo je zlé na tom </a:t>
            </a:r>
            <a:r>
              <a:rPr lang="sk-SK" dirty="0" err="1"/>
              <a:t>sampli</a:t>
            </a:r>
            <a:r>
              <a:rPr lang="sk-SK" dirty="0"/>
              <a:t> ?</a:t>
            </a:r>
          </a:p>
          <a:p>
            <a:pPr lvl="2"/>
            <a:r>
              <a:rPr lang="sk-SK" dirty="0"/>
              <a:t>Spolieha sa na to, že dostal </a:t>
            </a:r>
            <a:r>
              <a:rPr lang="sk-SK" dirty="0" err="1"/>
              <a:t>chunk</a:t>
            </a:r>
            <a:r>
              <a:rPr lang="sk-SK" dirty="0"/>
              <a:t> dostatočnej veľkosti</a:t>
            </a:r>
          </a:p>
          <a:p>
            <a:pPr lvl="2"/>
            <a:r>
              <a:rPr lang="sk-SK" dirty="0"/>
              <a:t>To je ďalší rozdiel medzi on </a:t>
            </a:r>
            <a:r>
              <a:rPr lang="sk-SK" dirty="0" err="1"/>
              <a:t>data</a:t>
            </a:r>
            <a:r>
              <a:rPr lang="sk-SK" dirty="0"/>
              <a:t> a </a:t>
            </a:r>
            <a:r>
              <a:rPr lang="sk-SK" dirty="0" err="1"/>
              <a:t>readable</a:t>
            </a:r>
            <a:r>
              <a:rPr lang="sk-SK" dirty="0"/>
              <a:t>/</a:t>
            </a:r>
            <a:r>
              <a:rPr lang="sk-SK" dirty="0" err="1"/>
              <a:t>read</a:t>
            </a:r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58998"/>
            <a:ext cx="6076950" cy="223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4D0F54-5351-054E-A5F5-EAB0D89D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3958998"/>
            <a:ext cx="2185536" cy="39411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2CF0F-FA81-7947-B5D7-A89F87724F21}"/>
              </a:ext>
            </a:extLst>
          </p:cNvPr>
          <p:cNvCxnSpPr>
            <a:cxnSpLocks/>
          </p:cNvCxnSpPr>
          <p:nvPr/>
        </p:nvCxnSpPr>
        <p:spPr>
          <a:xfrm>
            <a:off x="1095153" y="5194004"/>
            <a:ext cx="20095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ADB5FC-F0B2-5448-B89E-AD1453AB14C1}"/>
              </a:ext>
            </a:extLst>
          </p:cNvPr>
          <p:cNvCxnSpPr>
            <a:cxnSpLocks/>
          </p:cNvCxnSpPr>
          <p:nvPr/>
        </p:nvCxnSpPr>
        <p:spPr>
          <a:xfrm>
            <a:off x="3214577" y="5548423"/>
            <a:ext cx="3685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userland examples: partial read </a:t>
            </a:r>
            <a:br>
              <a:rPr lang="en-US" dirty="0"/>
            </a:br>
            <a:r>
              <a:rPr lang="en-US" dirty="0" err="1"/>
              <a:t>readable.destroy</a:t>
            </a:r>
            <a:r>
              <a:rPr lang="en-US" dirty="0"/>
              <a:t>()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530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Another (bad) example of partial reading:</a:t>
            </a:r>
          </a:p>
          <a:p>
            <a:pPr lvl="1"/>
            <a:r>
              <a:rPr lang="sk-SK" dirty="0" err="1"/>
              <a:t>https</a:t>
            </a:r>
            <a:r>
              <a:rPr lang="sk-SK" dirty="0"/>
              <a:t>://</a:t>
            </a:r>
            <a:r>
              <a:rPr lang="sk-SK" dirty="0" err="1"/>
              <a:t>github.com</a:t>
            </a:r>
            <a:r>
              <a:rPr lang="sk-SK" dirty="0"/>
              <a:t>/</a:t>
            </a:r>
            <a:r>
              <a:rPr lang="sk-SK" dirty="0" err="1"/>
              <a:t>sindresorhus</a:t>
            </a:r>
            <a:r>
              <a:rPr lang="sk-SK" dirty="0"/>
              <a:t>/</a:t>
            </a:r>
            <a:r>
              <a:rPr lang="sk-SK" dirty="0" err="1"/>
              <a:t>file</a:t>
            </a:r>
            <a:r>
              <a:rPr lang="sk-SK" dirty="0"/>
              <a:t>-type</a:t>
            </a:r>
            <a:endParaRPr lang="en-US" dirty="0"/>
          </a:p>
          <a:p>
            <a:pPr lvl="1"/>
            <a:r>
              <a:rPr lang="sk-SK" dirty="0"/>
              <a:t>Čo je zlé na tom </a:t>
            </a:r>
            <a:r>
              <a:rPr lang="sk-SK" dirty="0" err="1"/>
              <a:t>sampli</a:t>
            </a:r>
            <a:r>
              <a:rPr lang="sk-SK" dirty="0"/>
              <a:t> ? Ozaj to autor </a:t>
            </a:r>
            <a:r>
              <a:rPr lang="sk-SK" dirty="0" err="1"/>
              <a:t>fixol</a:t>
            </a:r>
            <a:r>
              <a:rPr lang="sk-SK" dirty="0"/>
              <a:t> ?</a:t>
            </a:r>
          </a:p>
          <a:p>
            <a:pPr lvl="2"/>
            <a:r>
              <a:rPr lang="sk-SK" dirty="0"/>
              <a:t>Spolieha sa na to, že dostal </a:t>
            </a:r>
            <a:r>
              <a:rPr lang="sk-SK" dirty="0" err="1"/>
              <a:t>chunk</a:t>
            </a:r>
            <a:r>
              <a:rPr lang="sk-SK" dirty="0"/>
              <a:t> dostatočnej veľkosti</a:t>
            </a:r>
          </a:p>
          <a:p>
            <a:pPr lvl="2"/>
            <a:r>
              <a:rPr lang="sk-SK" dirty="0">
                <a:solidFill>
                  <a:srgbClr val="FF0000"/>
                </a:solidFill>
              </a:rPr>
              <a:t>Čo ak </a:t>
            </a:r>
            <a:r>
              <a:rPr lang="sk-SK" dirty="0" err="1">
                <a:solidFill>
                  <a:srgbClr val="FF0000"/>
                </a:solidFill>
              </a:rPr>
              <a:t>readable</a:t>
            </a:r>
            <a:r>
              <a:rPr lang="sk-SK" dirty="0">
                <a:solidFill>
                  <a:srgbClr val="FF0000"/>
                </a:solidFill>
              </a:rPr>
              <a:t> nemá v </a:t>
            </a:r>
            <a:r>
              <a:rPr lang="sk-SK" dirty="0" err="1">
                <a:solidFill>
                  <a:srgbClr val="FF0000"/>
                </a:solidFill>
              </a:rPr>
              <a:t>buffri</a:t>
            </a:r>
            <a:r>
              <a:rPr lang="sk-SK" dirty="0">
                <a:solidFill>
                  <a:srgbClr val="FF0000"/>
                </a:solidFill>
              </a:rPr>
              <a:t> </a:t>
            </a:r>
            <a:r>
              <a:rPr lang="sk-SK" dirty="0" err="1">
                <a:solidFill>
                  <a:srgbClr val="FF0000"/>
                </a:solidFill>
              </a:rPr>
              <a:t>minimumBytes</a:t>
            </a:r>
            <a:r>
              <a:rPr lang="sk-SK" dirty="0">
                <a:solidFill>
                  <a:srgbClr val="FF0000"/>
                </a:solidFill>
              </a:rPr>
              <a:t> 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2CF0F-FA81-7947-B5D7-A89F87724F21}"/>
              </a:ext>
            </a:extLst>
          </p:cNvPr>
          <p:cNvCxnSpPr>
            <a:cxnSpLocks/>
          </p:cNvCxnSpPr>
          <p:nvPr/>
        </p:nvCxnSpPr>
        <p:spPr>
          <a:xfrm>
            <a:off x="1095153" y="5194004"/>
            <a:ext cx="20095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ADB5FC-F0B2-5448-B89E-AD1453AB14C1}"/>
              </a:ext>
            </a:extLst>
          </p:cNvPr>
          <p:cNvCxnSpPr>
            <a:cxnSpLocks/>
          </p:cNvCxnSpPr>
          <p:nvPr/>
        </p:nvCxnSpPr>
        <p:spPr>
          <a:xfrm>
            <a:off x="3214577" y="5548423"/>
            <a:ext cx="3685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C8B42F1-AFE8-F04F-AFBC-82BD7263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67662"/>
            <a:ext cx="5591331" cy="23489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BD12CE-0EA2-A740-8635-B067C951D33C}"/>
              </a:ext>
            </a:extLst>
          </p:cNvPr>
          <p:cNvCxnSpPr>
            <a:cxnSpLocks/>
          </p:cNvCxnSpPr>
          <p:nvPr/>
        </p:nvCxnSpPr>
        <p:spPr>
          <a:xfrm>
            <a:off x="2549199" y="5194004"/>
            <a:ext cx="23825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565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writable</a:t>
            </a:r>
            <a:endParaRPr lang="sk-SK" sz="5700">
              <a:solidFill>
                <a:srgbClr val="FFFFFF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sk-SK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37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writable.write</a:t>
            </a:r>
            <a:r>
              <a:rPr lang="en-US" dirty="0"/>
              <a:t>()</a:t>
            </a:r>
            <a:endParaRPr lang="sk-S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09" y="1306628"/>
            <a:ext cx="2878673" cy="481953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5183436" cy="22231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writable.write</a:t>
            </a:r>
            <a:r>
              <a:rPr lang="en-US" dirty="0"/>
              <a:t>() method writes </a:t>
            </a:r>
            <a:r>
              <a:rPr lang="en-US" b="1" dirty="0"/>
              <a:t>some data </a:t>
            </a:r>
            <a:r>
              <a:rPr lang="en-US" dirty="0"/>
              <a:t>to the stream, and calls the supplied callback </a:t>
            </a:r>
            <a:r>
              <a:rPr lang="en-US" b="1" dirty="0"/>
              <a:t>once the data has been fully handled</a:t>
            </a:r>
            <a:r>
              <a:rPr lang="en-US" dirty="0"/>
              <a:t>. </a:t>
            </a:r>
          </a:p>
          <a:p>
            <a:endParaRPr lang="sk-SK" dirty="0"/>
          </a:p>
        </p:txBody>
      </p:sp>
      <p:sp>
        <p:nvSpPr>
          <p:cNvPr id="11" name="Down Arrow 10"/>
          <p:cNvSpPr/>
          <p:nvPr/>
        </p:nvSpPr>
        <p:spPr>
          <a:xfrm rot="16200000">
            <a:off x="5118748" y="2968919"/>
            <a:ext cx="484632" cy="97840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43" y="4156170"/>
            <a:ext cx="5467350" cy="21812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15243" y="4156170"/>
            <a:ext cx="5715743" cy="23569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15243" y="4229964"/>
            <a:ext cx="5467350" cy="2107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own Arrow 18"/>
          <p:cNvSpPr/>
          <p:nvPr/>
        </p:nvSpPr>
        <p:spPr>
          <a:xfrm rot="5400000">
            <a:off x="7740158" y="5702595"/>
            <a:ext cx="299058" cy="1793649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Down Arrow 19"/>
          <p:cNvSpPr/>
          <p:nvPr/>
        </p:nvSpPr>
        <p:spPr>
          <a:xfrm rot="14770116">
            <a:off x="6561273" y="4189199"/>
            <a:ext cx="299058" cy="1793649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11" y="3347773"/>
            <a:ext cx="1323975" cy="3124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595" y="5991767"/>
            <a:ext cx="43910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64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writable.write</a:t>
            </a:r>
            <a:r>
              <a:rPr lang="en-US" dirty="0"/>
              <a:t>()-&gt;</a:t>
            </a:r>
            <a:r>
              <a:rPr lang="en-US" dirty="0" err="1"/>
              <a:t>bool,on</a:t>
            </a:r>
            <a:r>
              <a:rPr lang="en-US" dirty="0"/>
              <a:t>(“drain”)</a:t>
            </a:r>
            <a:endParaRPr lang="sk-S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09" y="1306628"/>
            <a:ext cx="2878673" cy="4819535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5400000">
            <a:off x="7717373" y="2984875"/>
            <a:ext cx="484632" cy="97840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40" y="2500114"/>
            <a:ext cx="5632065" cy="3863019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5400000">
            <a:off x="3445988" y="4540451"/>
            <a:ext cx="298369" cy="97840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Down Arrow 15"/>
          <p:cNvSpPr/>
          <p:nvPr/>
        </p:nvSpPr>
        <p:spPr>
          <a:xfrm rot="16200000">
            <a:off x="904359" y="3397727"/>
            <a:ext cx="238328" cy="97840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Down Arrow 16"/>
          <p:cNvSpPr/>
          <p:nvPr/>
        </p:nvSpPr>
        <p:spPr>
          <a:xfrm rot="5400000">
            <a:off x="7717373" y="1513162"/>
            <a:ext cx="484632" cy="97840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Down Arrow 17"/>
          <p:cNvSpPr/>
          <p:nvPr/>
        </p:nvSpPr>
        <p:spPr>
          <a:xfrm rot="5400000">
            <a:off x="8003716" y="3942420"/>
            <a:ext cx="484632" cy="97840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1" name="Content Placeholder 7"/>
          <p:cNvSpPr>
            <a:spLocks noGrp="1"/>
          </p:cNvSpPr>
          <p:nvPr>
            <p:ph idx="1"/>
          </p:nvPr>
        </p:nvSpPr>
        <p:spPr>
          <a:xfrm>
            <a:off x="186940" y="1539708"/>
            <a:ext cx="5183436" cy="94469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If a call to </a:t>
            </a:r>
            <a:r>
              <a:rPr lang="en-US" b="1" dirty="0" err="1"/>
              <a:t>stream.write</a:t>
            </a:r>
            <a:r>
              <a:rPr lang="en-US" b="1" dirty="0"/>
              <a:t>(chunk) returns false</a:t>
            </a:r>
            <a:r>
              <a:rPr lang="en-US" dirty="0"/>
              <a:t>, the </a:t>
            </a:r>
            <a:r>
              <a:rPr lang="en-US" b="1" dirty="0"/>
              <a:t>'drain' event will be emitted</a:t>
            </a:r>
            <a:r>
              <a:rPr lang="en-US" dirty="0"/>
              <a:t> when it is appropriate to </a:t>
            </a:r>
            <a:r>
              <a:rPr lang="en-US" b="1" dirty="0"/>
              <a:t>resume writing data </a:t>
            </a:r>
            <a:r>
              <a:rPr lang="en-US" dirty="0"/>
              <a:t>to the stream</a:t>
            </a:r>
            <a:endParaRPr lang="sk-SK" dirty="0"/>
          </a:p>
        </p:txBody>
      </p:sp>
      <p:sp>
        <p:nvSpPr>
          <p:cNvPr id="22" name="Down Arrow 21"/>
          <p:cNvSpPr/>
          <p:nvPr/>
        </p:nvSpPr>
        <p:spPr>
          <a:xfrm rot="5400000">
            <a:off x="5019564" y="5199628"/>
            <a:ext cx="298369" cy="97840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Rectangle 4"/>
          <p:cNvSpPr/>
          <p:nvPr/>
        </p:nvSpPr>
        <p:spPr>
          <a:xfrm>
            <a:off x="186940" y="6395144"/>
            <a:ext cx="8634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Other sample: https://nodejs.org/api/stream.html#stream_event_drain</a:t>
            </a:r>
            <a:endParaRPr lang="sk-SK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509" y="5012557"/>
            <a:ext cx="15335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0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1" y="1805032"/>
            <a:ext cx="8449938" cy="4600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err="1"/>
              <a:t>writable.write</a:t>
            </a:r>
            <a:r>
              <a:rPr lang="en-US" strike="sngStrike" dirty="0"/>
              <a:t>() </a:t>
            </a:r>
            <a:r>
              <a:rPr lang="en-US" dirty="0"/>
              <a:t>,  but pipe()</a:t>
            </a:r>
            <a:endParaRPr lang="sk-SK" dirty="0"/>
          </a:p>
        </p:txBody>
      </p:sp>
      <p:sp>
        <p:nvSpPr>
          <p:cNvPr id="21" name="Content Placeholder 7"/>
          <p:cNvSpPr>
            <a:spLocks noGrp="1"/>
          </p:cNvSpPr>
          <p:nvPr>
            <p:ph idx="1"/>
          </p:nvPr>
        </p:nvSpPr>
        <p:spPr>
          <a:xfrm>
            <a:off x="239662" y="1131950"/>
            <a:ext cx="8714689" cy="1234104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the data to be written </a:t>
            </a:r>
            <a:r>
              <a:rPr lang="en-US" b="1" dirty="0"/>
              <a:t>can be generated or fetched on demand, </a:t>
            </a:r>
            <a:r>
              <a:rPr lang="en-US" dirty="0"/>
              <a:t>it is recommended </a:t>
            </a:r>
            <a:r>
              <a:rPr lang="en-US" b="1" dirty="0"/>
              <a:t>to </a:t>
            </a:r>
            <a:r>
              <a:rPr lang="en-US" b="1" dirty="0">
                <a:solidFill>
                  <a:srgbClr val="00B050"/>
                </a:solidFill>
              </a:rPr>
              <a:t>encapsulate the logic into a Readable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B050"/>
                </a:solidFill>
              </a:rPr>
              <a:t>use </a:t>
            </a:r>
            <a:r>
              <a:rPr lang="en-US" b="1" dirty="0" err="1">
                <a:solidFill>
                  <a:srgbClr val="00B050"/>
                </a:solidFill>
              </a:rPr>
              <a:t>stream.pipe</a:t>
            </a:r>
            <a:r>
              <a:rPr lang="en-US" b="1" dirty="0">
                <a:solidFill>
                  <a:srgbClr val="00B050"/>
                </a:solidFill>
              </a:rPr>
              <a:t>(). </a:t>
            </a:r>
            <a:endParaRPr lang="sk-SK" b="1" dirty="0">
              <a:solidFill>
                <a:srgbClr val="00B05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38488" y="2394696"/>
            <a:ext cx="3947073" cy="41184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67811" y="2394696"/>
            <a:ext cx="4017750" cy="41184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wn Arrow 22"/>
          <p:cNvSpPr/>
          <p:nvPr/>
        </p:nvSpPr>
        <p:spPr>
          <a:xfrm rot="16200000">
            <a:off x="3805597" y="2017636"/>
            <a:ext cx="238329" cy="23521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4" name="Down Arrow 23"/>
          <p:cNvSpPr/>
          <p:nvPr/>
        </p:nvSpPr>
        <p:spPr>
          <a:xfrm rot="16200000">
            <a:off x="4250207" y="3149810"/>
            <a:ext cx="238329" cy="23521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Down Arrow 24"/>
          <p:cNvSpPr/>
          <p:nvPr/>
        </p:nvSpPr>
        <p:spPr>
          <a:xfrm rot="16200000">
            <a:off x="3074157" y="5000955"/>
            <a:ext cx="238329" cy="23521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698" y="6289801"/>
            <a:ext cx="1159755" cy="48831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58" y="6317313"/>
            <a:ext cx="1068060" cy="4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7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 animBg="1"/>
      <p:bldP spid="23" grpId="0" animBg="1"/>
      <p:bldP spid="24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writable.on</a:t>
            </a:r>
            <a:r>
              <a:rPr lang="en-US" dirty="0"/>
              <a:t>(“finish”);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4494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'finish' event is emitted after the </a:t>
            </a:r>
            <a:r>
              <a:rPr lang="en-US" dirty="0" err="1"/>
              <a:t>stream.end</a:t>
            </a:r>
            <a:r>
              <a:rPr lang="en-US" dirty="0"/>
              <a:t>() method has been called, and </a:t>
            </a:r>
            <a:r>
              <a:rPr lang="en-US" b="1" dirty="0"/>
              <a:t>all data has been flushed to the underlying system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Zda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” </a:t>
            </a:r>
            <a:r>
              <a:rPr lang="en-US" dirty="0" err="1"/>
              <a:t>ze</a:t>
            </a:r>
            <a:r>
              <a:rPr lang="en-US" dirty="0"/>
              <a:t> on(“finish”)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zavola</a:t>
            </a:r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/>
              <a:t>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kazdy</a:t>
            </a:r>
            <a:r>
              <a:rPr lang="en-US" dirty="0"/>
              <a:t> _write </a:t>
            </a:r>
            <a:r>
              <a:rPr lang="en-US" dirty="0" err="1"/>
              <a:t>zavolal</a:t>
            </a:r>
            <a:r>
              <a:rPr lang="en-US" dirty="0"/>
              <a:t> callback (</a:t>
            </a:r>
            <a:r>
              <a:rPr lang="en-US" dirty="0" err="1"/>
              <a:t>podobne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z </a:t>
            </a:r>
            <a:r>
              <a:rPr lang="en-US" dirty="0" err="1"/>
              <a:t>readable.on</a:t>
            </a:r>
            <a:r>
              <a:rPr lang="en-US" dirty="0"/>
              <a:t>(“end”)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endParaRPr lang="sk-SK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09" y="1306628"/>
            <a:ext cx="2878673" cy="4819535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5400000">
            <a:off x="7717373" y="1997794"/>
            <a:ext cx="484632" cy="97840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27165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4472B-A551-5A40-A81B-C1541A400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5700">
                <a:solidFill>
                  <a:srgbClr val="FFFFFF"/>
                </a:solidFill>
              </a:rPr>
              <a:t>Encodings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69D6949-09E8-5344-B5FB-834F01DBE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600">
                <a:solidFill>
                  <a:srgbClr val="000000"/>
                </a:solidFill>
              </a:rPr>
              <a:t>Buffer, string,........ object streams</a:t>
            </a:r>
          </a:p>
        </p:txBody>
      </p:sp>
    </p:spTree>
    <p:extLst>
      <p:ext uri="{BB962C8B-B14F-4D97-AF65-F5344CB8AC3E}">
        <p14:creationId xmlns:p14="http://schemas.microsoft.com/office/powerpoint/2010/main" val="3534322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Readable encoding</a:t>
            </a:r>
            <a:endParaRPr lang="sk-SK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By default, no encoding is assigned and stream data will be returned as </a:t>
            </a:r>
            <a:r>
              <a:rPr lang="en-US" b="1" dirty="0"/>
              <a:t>Buffer objects</a:t>
            </a:r>
            <a:r>
              <a:rPr lang="en-US" dirty="0"/>
              <a:t>. </a:t>
            </a:r>
          </a:p>
          <a:p>
            <a:r>
              <a:rPr lang="en-US" dirty="0"/>
              <a:t>Setting an encoding causes the stream data to be returned </a:t>
            </a:r>
            <a:r>
              <a:rPr lang="en-US" b="1" dirty="0"/>
              <a:t>as strings</a:t>
            </a:r>
            <a:r>
              <a:rPr lang="en-US" dirty="0"/>
              <a:t> of the specified encoding rather than as Buffer objects. </a:t>
            </a:r>
          </a:p>
          <a:p>
            <a:r>
              <a:rPr lang="en-US" dirty="0" err="1"/>
              <a:t>Ozaj</a:t>
            </a:r>
            <a:r>
              <a:rPr lang="en-US" dirty="0"/>
              <a:t> ? </a:t>
            </a:r>
            <a:r>
              <a:rPr lang="en-US" dirty="0" err="1"/>
              <a:t>Platí</a:t>
            </a:r>
            <a:r>
              <a:rPr lang="en-US" dirty="0"/>
              <a:t> pre:</a:t>
            </a:r>
          </a:p>
          <a:p>
            <a:pPr lvl="1"/>
            <a:r>
              <a:rPr lang="en-US" dirty="0"/>
              <a:t>on data event</a:t>
            </a:r>
          </a:p>
          <a:p>
            <a:pPr lvl="1"/>
            <a:r>
              <a:rPr lang="en-US" dirty="0"/>
              <a:t>read()</a:t>
            </a:r>
          </a:p>
          <a:p>
            <a:pPr lvl="1"/>
            <a:r>
              <a:rPr lang="en-US" dirty="0"/>
              <a:t>a _transform v </a:t>
            </a:r>
            <a:r>
              <a:rPr lang="en-US" dirty="0" err="1"/>
              <a:t>móde</a:t>
            </a:r>
            <a:r>
              <a:rPr lang="en-US" dirty="0"/>
              <a:t> </a:t>
            </a:r>
            <a:r>
              <a:rPr lang="en-US" dirty="0" err="1"/>
              <a:t>decodeStrings</a:t>
            </a:r>
            <a:r>
              <a:rPr lang="en-US" dirty="0"/>
              <a:t> : false</a:t>
            </a:r>
          </a:p>
          <a:p>
            <a:r>
              <a:rPr lang="en-US" dirty="0"/>
              <a:t>The Readable stream will </a:t>
            </a:r>
            <a:r>
              <a:rPr lang="en-US" b="1" dirty="0"/>
              <a:t>properly handle multi-byte characters delivered through the stream that would otherwise become improperly decoded</a:t>
            </a:r>
            <a:r>
              <a:rPr lang="en-US" dirty="0"/>
              <a:t> if simply pulled from the stream as Buffer objects.</a:t>
            </a:r>
          </a:p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readable.setEncoding</a:t>
            </a:r>
            <a:r>
              <a:rPr lang="sk-SK" dirty="0"/>
              <a:t>() 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sets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character</a:t>
            </a:r>
            <a:r>
              <a:rPr lang="sk-SK" dirty="0"/>
              <a:t>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b="1" dirty="0" err="1"/>
              <a:t>for</a:t>
            </a:r>
            <a:r>
              <a:rPr lang="sk-SK" b="1" dirty="0"/>
              <a:t> </a:t>
            </a:r>
            <a:r>
              <a:rPr lang="sk-SK" b="1" dirty="0" err="1"/>
              <a:t>data</a:t>
            </a:r>
            <a:r>
              <a:rPr lang="sk-SK" b="1" dirty="0"/>
              <a:t> </a:t>
            </a:r>
            <a:r>
              <a:rPr lang="sk-SK" b="1" dirty="0" err="1"/>
              <a:t>read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 stream.</a:t>
            </a: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21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D325-306F-8045-B6CA-1D8DB782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Readable encoding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B1D45-B27B-154D-9FAF-677B632E2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394" y="2407215"/>
            <a:ext cx="2604550" cy="662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6A7CD-63BA-1A41-8BD9-03808BBF7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6" y="2407215"/>
            <a:ext cx="5635925" cy="662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26F8A4-DE31-0843-9F6E-D709A4657EC5}"/>
              </a:ext>
            </a:extLst>
          </p:cNvPr>
          <p:cNvSpPr txBox="1"/>
          <p:nvPr/>
        </p:nvSpPr>
        <p:spPr>
          <a:xfrm>
            <a:off x="399245" y="1926241"/>
            <a:ext cx="755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majme stream / </a:t>
            </a:r>
            <a:r>
              <a:rPr lang="sk-SK" dirty="0" err="1"/>
              <a:t>file</a:t>
            </a:r>
            <a:r>
              <a:rPr lang="sk-SK" dirty="0"/>
              <a:t> z takýmto byte obsahom (utf8 </a:t>
            </a:r>
            <a:r>
              <a:rPr lang="sk-SK" dirty="0" err="1"/>
              <a:t>enkódnuté</a:t>
            </a:r>
            <a:r>
              <a:rPr lang="sk-SK" dirty="0"/>
              <a:t> nasledovné </a:t>
            </a:r>
            <a:r>
              <a:rPr lang="sk-SK" dirty="0" err="1"/>
              <a:t>dta</a:t>
            </a:r>
            <a:r>
              <a:rPr lang="sk-SK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6693C-201B-E14A-A2B8-311D00B437EF}"/>
              </a:ext>
            </a:extLst>
          </p:cNvPr>
          <p:cNvSpPr txBox="1"/>
          <p:nvPr/>
        </p:nvSpPr>
        <p:spPr>
          <a:xfrm>
            <a:off x="315098" y="3189708"/>
            <a:ext cx="2604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podľa toho aký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setneme</a:t>
            </a:r>
            <a:r>
              <a:rPr lang="sk-SK" dirty="0"/>
              <a:t> na </a:t>
            </a:r>
            <a:r>
              <a:rPr lang="sk-SK" dirty="0" err="1"/>
              <a:t>readable</a:t>
            </a:r>
            <a:r>
              <a:rPr lang="sk-SK" dirty="0"/>
              <a:t> dostaneme do </a:t>
            </a:r>
            <a:r>
              <a:rPr lang="sk-SK" dirty="0" err="1"/>
              <a:t>write</a:t>
            </a:r>
            <a:r>
              <a:rPr lang="sk-SK" dirty="0"/>
              <a:t> streamu takýto buffer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5B8B5-8E90-5C4E-A025-99997A302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368" y="3790617"/>
            <a:ext cx="2096691" cy="6439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18ADAB-FC49-2649-90C7-3FD2B53AE1CF}"/>
              </a:ext>
            </a:extLst>
          </p:cNvPr>
          <p:cNvSpPr/>
          <p:nvPr/>
        </p:nvSpPr>
        <p:spPr>
          <a:xfrm>
            <a:off x="399245" y="4560459"/>
            <a:ext cx="3955312" cy="64633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sk-SK" dirty="0" err="1"/>
              <a:t>const</a:t>
            </a:r>
            <a:r>
              <a:rPr lang="sk-SK" dirty="0"/>
              <a:t> stream = </a:t>
            </a:r>
            <a:r>
              <a:rPr lang="sk-SK" dirty="0" err="1"/>
              <a:t>fs.createReadStream</a:t>
            </a:r>
            <a:r>
              <a:rPr lang="sk-SK" dirty="0"/>
              <a:t>(fileUtf8, "</a:t>
            </a:r>
            <a:r>
              <a:rPr lang="sk-SK" b="1" dirty="0">
                <a:highlight>
                  <a:srgbClr val="FFFF00"/>
                </a:highlight>
              </a:rPr>
              <a:t>utf8</a:t>
            </a:r>
            <a:r>
              <a:rPr lang="sk-SK" dirty="0"/>
              <a:t>")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B23585-1DFD-BA45-9197-ADCC5145FF8B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4354557" y="4112615"/>
            <a:ext cx="950811" cy="771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9ADE2-F220-054B-850A-CEF048D9A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368" y="4531590"/>
            <a:ext cx="2096696" cy="62704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21DAF0-5F0E-6745-AAB2-91C1CF19CDC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217209" y="3069241"/>
            <a:ext cx="0" cy="148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6364D-06F1-4347-B993-FC5F01EC352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4354557" y="4845115"/>
            <a:ext cx="950811" cy="38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4AB5D-1D4C-4C42-A8C9-E25B24323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369" y="5241739"/>
            <a:ext cx="2096696" cy="6548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91BB54-E22E-DF48-BF21-971E3510892F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4354557" y="4883625"/>
            <a:ext cx="950812" cy="68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A2EC1DB-5A40-B84E-81FF-8B1AA3F39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368" y="5965766"/>
            <a:ext cx="2096691" cy="40844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0AEE24-7E7E-9D42-A4B9-D73A60AA9130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>
            <a:off x="4354557" y="4883625"/>
            <a:ext cx="950811" cy="1286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A58C56C-091A-FC4F-8705-248C11C3AE9F}"/>
              </a:ext>
            </a:extLst>
          </p:cNvPr>
          <p:cNvSpPr/>
          <p:nvPr/>
        </p:nvSpPr>
        <p:spPr>
          <a:xfrm>
            <a:off x="7080113" y="3908738"/>
            <a:ext cx="254476" cy="196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744997-23D8-094B-BBE2-5C968FF79C60}"/>
              </a:ext>
            </a:extLst>
          </p:cNvPr>
          <p:cNvSpPr/>
          <p:nvPr/>
        </p:nvSpPr>
        <p:spPr>
          <a:xfrm>
            <a:off x="399245" y="1184354"/>
            <a:ext cx="7360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čo vlastne robí </a:t>
            </a:r>
            <a:r>
              <a:rPr lang="sk-SK" dirty="0" err="1"/>
              <a:t>readable</a:t>
            </a:r>
            <a:r>
              <a:rPr lang="sk-SK" dirty="0"/>
              <a:t> </a:t>
            </a:r>
            <a:r>
              <a:rPr lang="sk-SK" dirty="0" err="1"/>
              <a:t>encoding</a:t>
            </a:r>
            <a:r>
              <a:rPr lang="sk-SK" dirty="0"/>
              <a:t> ?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readable.setEncoding</a:t>
            </a:r>
            <a:r>
              <a:rPr lang="sk-SK" dirty="0"/>
              <a:t>() 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sets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i="1" dirty="0" err="1"/>
              <a:t>character</a:t>
            </a:r>
            <a:r>
              <a:rPr lang="sk-SK" b="1" i="1" dirty="0"/>
              <a:t> </a:t>
            </a:r>
            <a:r>
              <a:rPr lang="sk-SK" b="1" i="1" dirty="0" err="1"/>
              <a:t>encoding</a:t>
            </a:r>
            <a:r>
              <a:rPr lang="sk-SK" b="1" i="1" dirty="0"/>
              <a:t> </a:t>
            </a:r>
            <a:r>
              <a:rPr lang="sk-SK" b="1" dirty="0" err="1"/>
              <a:t>for</a:t>
            </a:r>
            <a:r>
              <a:rPr lang="sk-SK" b="1" dirty="0"/>
              <a:t> </a:t>
            </a:r>
            <a:r>
              <a:rPr lang="sk-SK" b="1" dirty="0" err="1"/>
              <a:t>data</a:t>
            </a:r>
            <a:r>
              <a:rPr lang="sk-SK" b="1" dirty="0"/>
              <a:t> </a:t>
            </a:r>
            <a:r>
              <a:rPr lang="sk-SK" b="1" dirty="0" err="1"/>
              <a:t>read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 stream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27A1C4-EFFF-A24B-86BA-B4A6E01C6D91}"/>
              </a:ext>
            </a:extLst>
          </p:cNvPr>
          <p:cNvSpPr/>
          <p:nvPr/>
        </p:nvSpPr>
        <p:spPr>
          <a:xfrm>
            <a:off x="5874984" y="5409127"/>
            <a:ext cx="390587" cy="146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5A0009-E7D1-934E-9DC3-83CC9076C12A}"/>
              </a:ext>
            </a:extLst>
          </p:cNvPr>
          <p:cNvSpPr/>
          <p:nvPr/>
        </p:nvSpPr>
        <p:spPr>
          <a:xfrm>
            <a:off x="7080113" y="5366373"/>
            <a:ext cx="254476" cy="196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9CF1327-3F9F-5E4A-951D-C9A90B9FB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1294" y="3794893"/>
            <a:ext cx="1272332" cy="6397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A7E4EAC-9280-874A-B5C4-D170A885A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8726" y="5250626"/>
            <a:ext cx="1284434" cy="63191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E512B1F-D02A-4B45-8468-8D93C4AC39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1293" y="4517712"/>
            <a:ext cx="1274545" cy="62704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6A35AD-1180-AC43-AC67-6A44652DD0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4772" y="5960774"/>
            <a:ext cx="1258854" cy="65740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0A130E8-FA83-CF45-A785-C6D762830FCE}"/>
              </a:ext>
            </a:extLst>
          </p:cNvPr>
          <p:cNvSpPr/>
          <p:nvPr/>
        </p:nvSpPr>
        <p:spPr>
          <a:xfrm>
            <a:off x="5217225" y="3202618"/>
            <a:ext cx="20966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.</a:t>
            </a:r>
            <a:r>
              <a:rPr lang="sk-SK" sz="1000" dirty="0" err="1"/>
              <a:t>pipe</a:t>
            </a:r>
            <a:r>
              <a:rPr lang="sk-SK" sz="1000" dirty="0"/>
              <a:t>(new </a:t>
            </a:r>
            <a:r>
              <a:rPr lang="sk-SK" sz="1000" dirty="0" err="1"/>
              <a:t>Writable</a:t>
            </a:r>
            <a:r>
              <a:rPr lang="sk-SK" sz="1000" dirty="0"/>
              <a:t>({</a:t>
            </a:r>
            <a:r>
              <a:rPr lang="sk-SK" sz="1000" dirty="0" err="1"/>
              <a:t>write</a:t>
            </a:r>
            <a:r>
              <a:rPr lang="sk-SK" sz="1000" dirty="0">
                <a:sym typeface="Wingdings" pitchFamily="2" charset="2"/>
              </a:rPr>
              <a:t>(</a:t>
            </a:r>
            <a:r>
              <a:rPr lang="sk-SK" sz="1000" b="1" dirty="0" err="1">
                <a:highlight>
                  <a:srgbClr val="FFFF00"/>
                </a:highlight>
                <a:sym typeface="Wingdings" pitchFamily="2" charset="2"/>
              </a:rPr>
              <a:t>chunk</a:t>
            </a:r>
            <a:r>
              <a:rPr lang="sk-SK" sz="1000" dirty="0">
                <a:sym typeface="Wingdings" pitchFamily="2" charset="2"/>
              </a:rPr>
              <a:t>)</a:t>
            </a:r>
            <a:r>
              <a:rPr lang="sk-SK" sz="1000" dirty="0"/>
              <a:t>}));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827900-6A67-F54A-ADEE-AD5027A717D5}"/>
              </a:ext>
            </a:extLst>
          </p:cNvPr>
          <p:cNvSpPr/>
          <p:nvPr/>
        </p:nvSpPr>
        <p:spPr>
          <a:xfrm>
            <a:off x="7535873" y="3198334"/>
            <a:ext cx="13972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+ </a:t>
            </a:r>
            <a:r>
              <a:rPr lang="sk-SK" sz="1000" dirty="0" err="1">
                <a:highlight>
                  <a:srgbClr val="FFFF00"/>
                </a:highlight>
              </a:rPr>
              <a:t>decodeStrings</a:t>
            </a:r>
            <a:r>
              <a:rPr lang="sk-SK" sz="1000" dirty="0"/>
              <a:t>=</a:t>
            </a:r>
            <a:r>
              <a:rPr lang="sk-SK" sz="1000" dirty="0" err="1"/>
              <a:t>true</a:t>
            </a:r>
            <a:endParaRPr lang="sk-SK" sz="1000" dirty="0"/>
          </a:p>
          <a:p>
            <a:r>
              <a:rPr lang="sk-SK" sz="1000" dirty="0"/>
              <a:t>on(„</a:t>
            </a:r>
            <a:r>
              <a:rPr lang="sk-SK" sz="1000" dirty="0" err="1"/>
              <a:t>data</a:t>
            </a:r>
            <a:r>
              <a:rPr lang="sk-SK" sz="1000" dirty="0"/>
              <a:t>“, </a:t>
            </a:r>
            <a:r>
              <a:rPr lang="sk-SK" sz="1000" dirty="0" err="1">
                <a:highlight>
                  <a:srgbClr val="FFFF00"/>
                </a:highlight>
              </a:rPr>
              <a:t>chunk</a:t>
            </a:r>
            <a:r>
              <a:rPr lang="sk-SK" sz="1000" dirty="0"/>
              <a:t>)</a:t>
            </a:r>
          </a:p>
          <a:p>
            <a:r>
              <a:rPr lang="sk-SK" sz="1000" dirty="0" err="1">
                <a:highlight>
                  <a:srgbClr val="FFFF00"/>
                </a:highlight>
              </a:rPr>
              <a:t>chunk</a:t>
            </a:r>
            <a:r>
              <a:rPr lang="sk-SK" sz="1000" dirty="0"/>
              <a:t>=</a:t>
            </a:r>
            <a:r>
              <a:rPr lang="sk-SK" sz="1000" dirty="0" err="1"/>
              <a:t>read</a:t>
            </a:r>
            <a:r>
              <a:rPr lang="sk-SK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81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API</a:t>
            </a:r>
            <a:endParaRPr lang="sk-S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9517"/>
            <a:ext cx="8229600" cy="3154146"/>
          </a:xfrm>
        </p:spPr>
      </p:pic>
      <p:sp>
        <p:nvSpPr>
          <p:cNvPr id="5" name="Content Placeholder 8"/>
          <p:cNvSpPr txBox="1">
            <a:spLocks/>
          </p:cNvSpPr>
          <p:nvPr/>
        </p:nvSpPr>
        <p:spPr>
          <a:xfrm>
            <a:off x="457200" y="5446644"/>
            <a:ext cx="8229600" cy="788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Standard usage is to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pipe</a:t>
            </a:r>
          </a:p>
          <a:p>
            <a:r>
              <a:rPr lang="en-US" dirty="0"/>
              <a:t>But sometimes other approaches are easier to code or just better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10177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Encodings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sz="3800" b="1" dirty="0"/>
              <a:t>utf8</a:t>
            </a:r>
            <a:r>
              <a:rPr lang="en-US" sz="3800" dirty="0"/>
              <a:t> - </a:t>
            </a:r>
            <a:r>
              <a:rPr lang="en-US" sz="3800" dirty="0" err="1"/>
              <a:t>Multibyte</a:t>
            </a:r>
            <a:r>
              <a:rPr lang="en-US" sz="3800" dirty="0"/>
              <a:t> encoded Unicode characters. Many web pages and other document formats use UTF-8.</a:t>
            </a:r>
          </a:p>
          <a:p>
            <a:r>
              <a:rPr lang="en-US" sz="3800" b="1" dirty="0" err="1"/>
              <a:t>ascii</a:t>
            </a:r>
            <a:r>
              <a:rPr lang="en-US" sz="3800" dirty="0"/>
              <a:t> - For 7-bit ASCII data only. This encoding is fast and will strip the high bit if set.</a:t>
            </a:r>
          </a:p>
          <a:p>
            <a:r>
              <a:rPr lang="en-US" sz="3800" b="1" dirty="0"/>
              <a:t>utf16le</a:t>
            </a:r>
            <a:r>
              <a:rPr lang="en-US" sz="3800" dirty="0"/>
              <a:t> - 2 or 4 bytes, little-endian encoded Unicode characters. Surrogate pairs (U+10000 to U+10FFFF) are supported.</a:t>
            </a:r>
          </a:p>
          <a:p>
            <a:r>
              <a:rPr lang="en-US" sz="3800" b="1" dirty="0"/>
              <a:t>latin1</a:t>
            </a:r>
            <a:r>
              <a:rPr lang="en-US" sz="3800" dirty="0"/>
              <a:t> - A way of encoding the Buffer into a one-byte encoded string (as defined by the IANA in RFC1345, page 63, to be the Latin-1 supplement block and C0/C1 control codes).</a:t>
            </a:r>
          </a:p>
          <a:p>
            <a:endParaRPr lang="en-US" sz="3800" dirty="0"/>
          </a:p>
          <a:p>
            <a:r>
              <a:rPr lang="en-US" sz="3800" b="1" dirty="0"/>
              <a:t>hex</a:t>
            </a:r>
            <a:r>
              <a:rPr lang="en-US" sz="3800" dirty="0"/>
              <a:t> - Encode each byte as two hexadecimal characters.</a:t>
            </a:r>
          </a:p>
          <a:p>
            <a:r>
              <a:rPr lang="en-US" sz="3800" b="1" dirty="0"/>
              <a:t>base64</a:t>
            </a:r>
            <a:r>
              <a:rPr lang="en-US" sz="3800" dirty="0"/>
              <a:t> - Base64 encoding. When creating a Buffer from a string, this encoding will also correctly accept "URL and Filename Safe Alphabet" as specified in RFC4648, Section 5. </a:t>
            </a:r>
          </a:p>
          <a:p>
            <a:endParaRPr lang="en-US" sz="3800" dirty="0"/>
          </a:p>
          <a:p>
            <a:r>
              <a:rPr lang="en-US" sz="3800" dirty="0"/>
              <a:t>ucs2 - Alias of 'utf16le'.</a:t>
            </a:r>
          </a:p>
          <a:p>
            <a:r>
              <a:rPr lang="en-US" sz="3800" dirty="0"/>
              <a:t>binary - Alias for 'latin1'.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6308725"/>
            <a:ext cx="7946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>
                <a:hlinkClick r:id="rId2"/>
              </a:rPr>
              <a:t>https://nodejs.org/api/buffer.html#buffer_buffers_and_character_encodings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33798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properly handle multi-byte </a:t>
            </a:r>
            <a:r>
              <a:rPr lang="en-US" dirty="0"/>
              <a:t>chars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/>
              <a:t>Máte text z </a:t>
            </a:r>
            <a:r>
              <a:rPr lang="sk-SK" dirty="0" err="1"/>
              <a:t>diakritkou</a:t>
            </a:r>
            <a:endParaRPr lang="sk-SK" dirty="0"/>
          </a:p>
          <a:p>
            <a:r>
              <a:rPr lang="sk-SK" dirty="0" err="1"/>
              <a:t>Procesujete</a:t>
            </a:r>
            <a:r>
              <a:rPr lang="sk-SK" dirty="0"/>
              <a:t> ho pomocou on(</a:t>
            </a:r>
            <a:r>
              <a:rPr lang="sk-SK" dirty="0" err="1"/>
              <a:t>data</a:t>
            </a:r>
            <a:r>
              <a:rPr lang="sk-SK" dirty="0"/>
              <a:t>) alebo </a:t>
            </a:r>
            <a:r>
              <a:rPr lang="sk-SK" dirty="0" err="1"/>
              <a:t>read</a:t>
            </a:r>
            <a:r>
              <a:rPr lang="sk-SK" dirty="0"/>
              <a:t>() alebo </a:t>
            </a:r>
            <a:r>
              <a:rPr lang="sk-SK" dirty="0" err="1"/>
              <a:t>transform</a:t>
            </a:r>
            <a:endParaRPr lang="sk-SK" dirty="0"/>
          </a:p>
          <a:p>
            <a:r>
              <a:rPr lang="sk-SK" dirty="0"/>
              <a:t>Pracujete z </a:t>
            </a:r>
            <a:r>
              <a:rPr lang="sk-SK" dirty="0" err="1"/>
              <a:t>bufframi</a:t>
            </a:r>
            <a:r>
              <a:rPr lang="sk-SK" dirty="0"/>
              <a:t> (</a:t>
            </a:r>
            <a:r>
              <a:rPr lang="sk-SK" dirty="0" err="1"/>
              <a:t>chunk</a:t>
            </a:r>
            <a:r>
              <a:rPr lang="sk-SK" dirty="0"/>
              <a:t> je buffer)</a:t>
            </a:r>
          </a:p>
          <a:p>
            <a:r>
              <a:rPr lang="sk-SK" dirty="0"/>
              <a:t>Na </a:t>
            </a:r>
            <a:r>
              <a:rPr lang="sk-SK" dirty="0" err="1"/>
              <a:t>dev-e</a:t>
            </a:r>
            <a:r>
              <a:rPr lang="sk-SK" dirty="0"/>
              <a:t> </a:t>
            </a:r>
            <a:r>
              <a:rPr lang="sk-SK" dirty="0" err="1"/>
              <a:t>vsecko</a:t>
            </a:r>
            <a:r>
              <a:rPr lang="sk-SK" dirty="0"/>
              <a:t> </a:t>
            </a:r>
            <a:r>
              <a:rPr lang="sk-SK" dirty="0" err="1"/>
              <a:t>chodi</a:t>
            </a:r>
            <a:endParaRPr lang="sk-SK" dirty="0"/>
          </a:p>
          <a:p>
            <a:r>
              <a:rPr lang="sk-SK" dirty="0"/>
              <a:t>V produkcii je </a:t>
            </a:r>
            <a:r>
              <a:rPr lang="sk-SK" dirty="0" err="1"/>
              <a:t>rozsypana</a:t>
            </a:r>
            <a:r>
              <a:rPr lang="sk-SK" dirty="0"/>
              <a:t> diakritika</a:t>
            </a:r>
          </a:p>
          <a:p>
            <a:r>
              <a:rPr lang="sk-SK" dirty="0" err="1"/>
              <a:t>Preco</a:t>
            </a:r>
            <a:r>
              <a:rPr lang="sk-SK" dirty="0"/>
              <a:t> ?</a:t>
            </a:r>
          </a:p>
          <a:p>
            <a:pPr lvl="1"/>
            <a:r>
              <a:rPr lang="sk-SK" dirty="0"/>
              <a:t>V produkcii </a:t>
            </a:r>
            <a:r>
              <a:rPr lang="sk-SK" dirty="0" err="1"/>
              <a:t>vam</a:t>
            </a:r>
            <a:r>
              <a:rPr lang="sk-SK" dirty="0"/>
              <a:t> </a:t>
            </a:r>
            <a:r>
              <a:rPr lang="sk-SK" dirty="0" err="1"/>
              <a:t>vysla</a:t>
            </a:r>
            <a:r>
              <a:rPr lang="sk-SK" dirty="0"/>
              <a:t> </a:t>
            </a:r>
            <a:r>
              <a:rPr lang="sk-SK" dirty="0" err="1"/>
              <a:t>velkost</a:t>
            </a:r>
            <a:r>
              <a:rPr lang="sk-SK" dirty="0"/>
              <a:t> </a:t>
            </a:r>
            <a:r>
              <a:rPr lang="sk-SK" dirty="0" err="1"/>
              <a:t>bufra</a:t>
            </a:r>
            <a:r>
              <a:rPr lang="sk-SK" dirty="0"/>
              <a:t> presne do stredu </a:t>
            </a:r>
            <a:r>
              <a:rPr lang="sk-SK" dirty="0" err="1"/>
              <a:t>multibyte</a:t>
            </a:r>
            <a:r>
              <a:rPr lang="sk-SK" dirty="0"/>
              <a:t> znaku, doma ste mali </a:t>
            </a:r>
            <a:r>
              <a:rPr lang="sk-SK" dirty="0" err="1"/>
              <a:t>stastie</a:t>
            </a:r>
            <a:r>
              <a:rPr lang="sk-SK" dirty="0"/>
              <a:t> Konverzia vyrobila z toho </a:t>
            </a:r>
            <a:r>
              <a:rPr lang="sk-SK" dirty="0" err="1"/>
              <a:t>zly</a:t>
            </a:r>
            <a:r>
              <a:rPr lang="sk-SK" dirty="0"/>
              <a:t> znak</a:t>
            </a:r>
          </a:p>
          <a:p>
            <a:pPr lvl="1"/>
            <a:r>
              <a:rPr lang="sk-SK" dirty="0"/>
              <a:t>Zle testy: </a:t>
            </a:r>
            <a:r>
              <a:rPr lang="sk-SK" dirty="0" err="1"/>
              <a:t>male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, </a:t>
            </a:r>
            <a:r>
              <a:rPr lang="sk-SK" dirty="0" err="1"/>
              <a:t>vsecky</a:t>
            </a:r>
            <a:r>
              <a:rPr lang="sk-SK" dirty="0"/>
              <a:t> sa </a:t>
            </a:r>
            <a:r>
              <a:rPr lang="sk-SK" dirty="0" err="1"/>
              <a:t>vojdu</a:t>
            </a:r>
            <a:r>
              <a:rPr lang="sk-SK" dirty="0"/>
              <a:t> do </a:t>
            </a:r>
            <a:r>
              <a:rPr lang="sk-SK" dirty="0" err="1"/>
              <a:t>jedneho</a:t>
            </a:r>
            <a:r>
              <a:rPr lang="sk-SK" dirty="0"/>
              <a:t> </a:t>
            </a:r>
            <a:r>
              <a:rPr lang="sk-SK" dirty="0" err="1"/>
              <a:t>buffra</a:t>
            </a:r>
            <a:r>
              <a:rPr lang="sk-SK" dirty="0"/>
              <a:t>, alebo ste sa proste netrafili</a:t>
            </a:r>
          </a:p>
          <a:p>
            <a:pPr lvl="1"/>
            <a:r>
              <a:rPr lang="sk-SK" dirty="0" err="1"/>
              <a:t>Nedocitane</a:t>
            </a:r>
            <a:r>
              <a:rPr lang="sk-SK" dirty="0"/>
              <a:t> </a:t>
            </a:r>
            <a:r>
              <a:rPr lang="sk-SK" dirty="0" err="1"/>
              <a:t>doksy</a:t>
            </a:r>
            <a:r>
              <a:rPr lang="sk-SK" dirty="0"/>
              <a:t> (</a:t>
            </a:r>
            <a:r>
              <a:rPr lang="sk-SK" dirty="0" err="1"/>
              <a:t>prvy</a:t>
            </a:r>
            <a:r>
              <a:rPr lang="sk-SK" dirty="0"/>
              <a:t> </a:t>
            </a:r>
            <a:r>
              <a:rPr lang="sk-SK" dirty="0" err="1"/>
              <a:t>sample</a:t>
            </a:r>
            <a:r>
              <a:rPr lang="sk-SK" dirty="0"/>
              <a:t> z </a:t>
            </a:r>
            <a:r>
              <a:rPr lang="sk-SK" dirty="0" err="1"/>
              <a:t>stack</a:t>
            </a:r>
            <a:r>
              <a:rPr lang="sk-SK" dirty="0"/>
              <a:t> </a:t>
            </a:r>
            <a:r>
              <a:rPr lang="sk-SK" dirty="0" err="1"/>
              <a:t>overflow</a:t>
            </a:r>
            <a:r>
              <a:rPr lang="sk-SK" dirty="0"/>
              <a:t>)</a:t>
            </a:r>
          </a:p>
          <a:p>
            <a:pPr lvl="1"/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69623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/>
              <a:t>properly handle multi-byte </a:t>
            </a:r>
            <a:r>
              <a:rPr lang="en-US" dirty="0"/>
              <a:t>chars</a:t>
            </a:r>
            <a:endParaRPr lang="sk-S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62" y="3769167"/>
            <a:ext cx="8229600" cy="1672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88" y="1519720"/>
            <a:ext cx="4091884" cy="2147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093" y="1519720"/>
            <a:ext cx="4088511" cy="16618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>
            <a:off x="2025528" y="1820034"/>
            <a:ext cx="439838" cy="205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Right Arrow 12"/>
          <p:cNvSpPr/>
          <p:nvPr/>
        </p:nvSpPr>
        <p:spPr>
          <a:xfrm rot="10800000">
            <a:off x="2301762" y="3120217"/>
            <a:ext cx="439838" cy="205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ight Arrow 13"/>
          <p:cNvSpPr/>
          <p:nvPr/>
        </p:nvSpPr>
        <p:spPr>
          <a:xfrm rot="10800000">
            <a:off x="1039012" y="3888659"/>
            <a:ext cx="439838" cy="205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Right Arrow 14"/>
          <p:cNvSpPr/>
          <p:nvPr/>
        </p:nvSpPr>
        <p:spPr>
          <a:xfrm rot="10800000">
            <a:off x="6593349" y="1820034"/>
            <a:ext cx="439838" cy="20529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ight Arrow 15"/>
          <p:cNvSpPr/>
          <p:nvPr/>
        </p:nvSpPr>
        <p:spPr>
          <a:xfrm rot="10800000">
            <a:off x="7673625" y="2307405"/>
            <a:ext cx="439838" cy="20529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ight Arrow 16"/>
          <p:cNvSpPr/>
          <p:nvPr/>
        </p:nvSpPr>
        <p:spPr>
          <a:xfrm rot="10800000">
            <a:off x="1039012" y="4708003"/>
            <a:ext cx="439838" cy="20529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Rectangle 17"/>
          <p:cNvSpPr/>
          <p:nvPr/>
        </p:nvSpPr>
        <p:spPr>
          <a:xfrm>
            <a:off x="304378" y="5645706"/>
            <a:ext cx="8206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DOCS </a:t>
            </a:r>
            <a:r>
              <a:rPr lang="en-US" dirty="0" err="1"/>
              <a:t>Readable.encoding</a:t>
            </a:r>
            <a:r>
              <a:rPr lang="en-US" dirty="0"/>
              <a:t>: The Readable stream will </a:t>
            </a:r>
            <a:r>
              <a:rPr lang="en-US" b="1" dirty="0"/>
              <a:t>properly handle multi-byte characters delivered through the stream that would otherwise become improperly decoded</a:t>
            </a:r>
            <a:r>
              <a:rPr lang="en-US" dirty="0"/>
              <a:t> if simply pulled from the stream as Buffer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HINT: specify encoding and let buffer to do </a:t>
            </a:r>
            <a:r>
              <a:rPr lang="en-US" dirty="0" err="1"/>
              <a:t>multibyte</a:t>
            </a:r>
            <a:r>
              <a:rPr lang="en-US" dirty="0"/>
              <a:t> logic, work with strings</a:t>
            </a:r>
            <a:endParaRPr lang="sk-SK" b="1" dirty="0"/>
          </a:p>
        </p:txBody>
      </p:sp>
      <p:sp>
        <p:nvSpPr>
          <p:cNvPr id="19" name="Right Arrow 18"/>
          <p:cNvSpPr/>
          <p:nvPr/>
        </p:nvSpPr>
        <p:spPr>
          <a:xfrm>
            <a:off x="84459" y="6279120"/>
            <a:ext cx="439838" cy="205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ight Arrow 19"/>
          <p:cNvSpPr/>
          <p:nvPr/>
        </p:nvSpPr>
        <p:spPr>
          <a:xfrm>
            <a:off x="84459" y="6553974"/>
            <a:ext cx="439838" cy="20529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" name="Rectangle 20"/>
          <p:cNvSpPr/>
          <p:nvPr/>
        </p:nvSpPr>
        <p:spPr>
          <a:xfrm>
            <a:off x="473224" y="1112892"/>
            <a:ext cx="786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https://nodejs.org/api/stream.html#stream_readable_setencoding_encoding</a:t>
            </a:r>
          </a:p>
        </p:txBody>
      </p:sp>
    </p:spTree>
    <p:extLst>
      <p:ext uri="{BB962C8B-B14F-4D97-AF65-F5344CB8AC3E}">
        <p14:creationId xmlns:p14="http://schemas.microsoft.com/office/powerpoint/2010/main" val="3234154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userland</a:t>
            </a:r>
            <a:r>
              <a:rPr lang="sk-SK" dirty="0"/>
              <a:t>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packages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>
                <a:hlinkClick r:id="rId2"/>
              </a:rPr>
              <a:t>https://www.npmjs.com/package/windows-1250</a:t>
            </a:r>
            <a:endParaRPr lang="en-US" dirty="0"/>
          </a:p>
          <a:p>
            <a:r>
              <a:rPr lang="en-US" dirty="0">
                <a:hlinkClick r:id="rId3"/>
              </a:rPr>
              <a:t>https://www.npmjs.com/package/iconv</a:t>
            </a:r>
            <a:endParaRPr lang="en-US" dirty="0"/>
          </a:p>
          <a:p>
            <a:pPr lvl="1"/>
            <a:r>
              <a:rPr lang="en-US" dirty="0"/>
              <a:t>You must accumulate the small buffers into a </a:t>
            </a:r>
            <a:r>
              <a:rPr lang="en-US" dirty="0">
                <a:solidFill>
                  <a:srgbClr val="FF0000"/>
                </a:solidFill>
              </a:rPr>
              <a:t>single large buffer before performing the conversion</a:t>
            </a:r>
            <a:r>
              <a:rPr lang="en-US" dirty="0"/>
              <a:t>. If you don't, you will get unexpected results with multi-byte and stateful character sets like UTF-8 and ISO-2022-JP. </a:t>
            </a:r>
          </a:p>
          <a:p>
            <a:pPr lvl="1"/>
            <a:r>
              <a:rPr lang="en-US" dirty="0"/>
              <a:t>To </a:t>
            </a:r>
            <a:r>
              <a:rPr lang="en-US" dirty="0" err="1"/>
              <a:t>neni</a:t>
            </a:r>
            <a:r>
              <a:rPr lang="en-US" dirty="0"/>
              <a:t> </a:t>
            </a:r>
            <a:r>
              <a:rPr lang="en-US" dirty="0" err="1"/>
              <a:t>dobre</a:t>
            </a:r>
            <a:r>
              <a:rPr lang="en-US" dirty="0"/>
              <a:t>, </a:t>
            </a:r>
            <a:r>
              <a:rPr lang="en-US" dirty="0" err="1"/>
              <a:t>netreba</a:t>
            </a:r>
            <a:r>
              <a:rPr lang="en-US" dirty="0"/>
              <a:t> </a:t>
            </a:r>
            <a:r>
              <a:rPr lang="en-US" dirty="0" err="1"/>
              <a:t>vsecko</a:t>
            </a:r>
            <a:r>
              <a:rPr lang="en-US" dirty="0"/>
              <a:t> !, da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lepsie</a:t>
            </a:r>
            <a:r>
              <a:rPr lang="en-US" dirty="0"/>
              <a:t> </a:t>
            </a:r>
            <a:r>
              <a:rPr lang="sk-SK" dirty="0">
                <a:hlinkClick r:id="rId4"/>
              </a:rPr>
              <a:t>https://nodejs.org/api/string_decoder.html</a:t>
            </a:r>
            <a:endParaRPr lang="en-US" dirty="0"/>
          </a:p>
          <a:p>
            <a:r>
              <a:rPr lang="en-US" dirty="0"/>
              <a:t>But how to plug them to node.js and streams the best way ?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5666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68BF-B58B-CE49-88ED-3BCCB478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err="1"/>
              <a:t>Play</a:t>
            </a:r>
            <a:r>
              <a:rPr lang="sk-SK" dirty="0"/>
              <a:t> (</a:t>
            </a:r>
            <a:r>
              <a:rPr lang="sk-SK" dirty="0" err="1"/>
              <a:t>exploratory</a:t>
            </a:r>
            <a:r>
              <a:rPr lang="sk-SK" dirty="0"/>
              <a:t> </a:t>
            </a:r>
            <a:r>
              <a:rPr lang="sk-SK" dirty="0" err="1"/>
              <a:t>tests</a:t>
            </a:r>
            <a:r>
              <a:rPr lang="sk-SK" dirty="0"/>
              <a:t>)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encoding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2A90-4A5C-3642-9F7B-33E565541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Tests</a:t>
            </a:r>
            <a:endParaRPr lang="sk-SK" dirty="0"/>
          </a:p>
          <a:p>
            <a:r>
              <a:rPr lang="sk-SK" dirty="0"/>
              <a:t>    </a:t>
            </a:r>
            <a:r>
              <a:rPr lang="sk-SK" dirty="0" err="1"/>
              <a:t>encoding</a:t>
            </a:r>
            <a:endParaRPr lang="sk-SK" dirty="0"/>
          </a:p>
          <a:p>
            <a:r>
              <a:rPr lang="sk-SK" dirty="0"/>
              <a:t>      ✓ on('</a:t>
            </a:r>
            <a:r>
              <a:rPr lang="sk-SK" dirty="0" err="1"/>
              <a:t>data</a:t>
            </a:r>
            <a:r>
              <a:rPr lang="sk-SK" dirty="0"/>
              <a:t>') </a:t>
            </a:r>
            <a:r>
              <a:rPr lang="sk-SK" dirty="0" err="1"/>
              <a:t>returns</a:t>
            </a:r>
            <a:r>
              <a:rPr lang="sk-SK" dirty="0"/>
              <a:t> Buffer, </a:t>
            </a:r>
            <a:r>
              <a:rPr lang="sk-SK" dirty="0" err="1"/>
              <a:t>without</a:t>
            </a:r>
            <a:r>
              <a:rPr lang="sk-SK" dirty="0"/>
              <a:t>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specified</a:t>
            </a:r>
            <a:r>
              <a:rPr lang="sk-SK" dirty="0"/>
              <a:t> (fileUtf8)</a:t>
            </a:r>
          </a:p>
          <a:p>
            <a:r>
              <a:rPr lang="sk-SK" dirty="0"/>
              <a:t>      ✓ on('</a:t>
            </a:r>
            <a:r>
              <a:rPr lang="sk-SK" dirty="0" err="1"/>
              <a:t>data</a:t>
            </a:r>
            <a:r>
              <a:rPr lang="sk-SK" dirty="0"/>
              <a:t>') </a:t>
            </a:r>
            <a:r>
              <a:rPr lang="sk-SK" dirty="0" err="1"/>
              <a:t>returns</a:t>
            </a:r>
            <a:r>
              <a:rPr lang="sk-SK" dirty="0"/>
              <a:t> Buffer, </a:t>
            </a:r>
            <a:r>
              <a:rPr lang="sk-SK" dirty="0" err="1"/>
              <a:t>without</a:t>
            </a:r>
            <a:r>
              <a:rPr lang="sk-SK" dirty="0"/>
              <a:t>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specified</a:t>
            </a:r>
            <a:r>
              <a:rPr lang="sk-SK" dirty="0"/>
              <a:t>, (fileWin1250)</a:t>
            </a:r>
          </a:p>
          <a:p>
            <a:r>
              <a:rPr lang="sk-SK" dirty="0"/>
              <a:t>      ✓ on('</a:t>
            </a:r>
            <a:r>
              <a:rPr lang="sk-SK" dirty="0" err="1"/>
              <a:t>data</a:t>
            </a:r>
            <a:r>
              <a:rPr lang="sk-SK" dirty="0"/>
              <a:t>') </a:t>
            </a:r>
            <a:r>
              <a:rPr lang="sk-SK" dirty="0" err="1"/>
              <a:t>returns</a:t>
            </a:r>
            <a:r>
              <a:rPr lang="sk-SK" dirty="0"/>
              <a:t> </a:t>
            </a:r>
            <a:r>
              <a:rPr lang="sk-SK" dirty="0" err="1"/>
              <a:t>string</a:t>
            </a:r>
            <a:r>
              <a:rPr lang="sk-SK" dirty="0"/>
              <a:t>,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options.encoding</a:t>
            </a:r>
            <a:r>
              <a:rPr lang="sk-SK" dirty="0"/>
              <a:t> </a:t>
            </a:r>
            <a:r>
              <a:rPr lang="sk-SK" dirty="0" err="1"/>
              <a:t>specified</a:t>
            </a:r>
            <a:endParaRPr lang="sk-SK" dirty="0"/>
          </a:p>
          <a:p>
            <a:r>
              <a:rPr lang="sk-SK" dirty="0"/>
              <a:t>      ✓ </a:t>
            </a:r>
            <a:r>
              <a:rPr lang="sk-SK" dirty="0" err="1"/>
              <a:t>read</a:t>
            </a:r>
            <a:r>
              <a:rPr lang="sk-SK" dirty="0"/>
              <a:t>() </a:t>
            </a:r>
            <a:r>
              <a:rPr lang="sk-SK" dirty="0" err="1"/>
              <a:t>returns</a:t>
            </a:r>
            <a:r>
              <a:rPr lang="sk-SK" dirty="0"/>
              <a:t> Buffer, </a:t>
            </a:r>
            <a:r>
              <a:rPr lang="sk-SK" dirty="0" err="1"/>
              <a:t>without</a:t>
            </a:r>
            <a:r>
              <a:rPr lang="sk-SK" dirty="0"/>
              <a:t>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specified</a:t>
            </a:r>
            <a:endParaRPr lang="sk-SK" dirty="0"/>
          </a:p>
          <a:p>
            <a:r>
              <a:rPr lang="sk-SK" dirty="0"/>
              <a:t>      ✓ </a:t>
            </a:r>
            <a:r>
              <a:rPr lang="sk-SK" dirty="0" err="1"/>
              <a:t>read</a:t>
            </a:r>
            <a:r>
              <a:rPr lang="sk-SK" dirty="0"/>
              <a:t>() </a:t>
            </a:r>
            <a:r>
              <a:rPr lang="sk-SK" dirty="0" err="1"/>
              <a:t>returns</a:t>
            </a:r>
            <a:r>
              <a:rPr lang="sk-SK" dirty="0"/>
              <a:t> </a:t>
            </a:r>
            <a:r>
              <a:rPr lang="sk-SK" dirty="0" err="1"/>
              <a:t>string</a:t>
            </a:r>
            <a:r>
              <a:rPr lang="sk-SK" dirty="0"/>
              <a:t>,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options.encoding</a:t>
            </a:r>
            <a:r>
              <a:rPr lang="sk-SK" dirty="0"/>
              <a:t> </a:t>
            </a:r>
            <a:r>
              <a:rPr lang="sk-SK" dirty="0" err="1"/>
              <a:t>specified</a:t>
            </a:r>
            <a:endParaRPr lang="sk-SK" dirty="0"/>
          </a:p>
          <a:p>
            <a:r>
              <a:rPr lang="sk-SK" dirty="0"/>
              <a:t>      ✓ _</a:t>
            </a:r>
            <a:r>
              <a:rPr lang="sk-SK" dirty="0" err="1"/>
              <a:t>write</a:t>
            </a:r>
            <a:r>
              <a:rPr lang="sk-SK" dirty="0"/>
              <a:t>() </a:t>
            </a:r>
            <a:r>
              <a:rPr lang="sk-SK" dirty="0" err="1"/>
              <a:t>receives</a:t>
            </a:r>
            <a:r>
              <a:rPr lang="sk-SK" dirty="0"/>
              <a:t> Buffer (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string</a:t>
            </a:r>
            <a:r>
              <a:rPr lang="sk-SK" dirty="0"/>
              <a:t>),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(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specified</a:t>
            </a:r>
            <a:r>
              <a:rPr lang="sk-SK" dirty="0"/>
              <a:t>),</a:t>
            </a:r>
          </a:p>
          <a:p>
            <a:r>
              <a:rPr lang="sk-SK" dirty="0"/>
              <a:t>      ✓ _</a:t>
            </a:r>
            <a:r>
              <a:rPr lang="sk-SK" dirty="0" err="1"/>
              <a:t>write</a:t>
            </a:r>
            <a:r>
              <a:rPr lang="sk-SK" dirty="0"/>
              <a:t>() </a:t>
            </a:r>
            <a:r>
              <a:rPr lang="sk-SK" dirty="0" err="1"/>
              <a:t>receives</a:t>
            </a:r>
            <a:r>
              <a:rPr lang="sk-SK" dirty="0"/>
              <a:t> </a:t>
            </a:r>
            <a:r>
              <a:rPr lang="sk-SK" dirty="0" err="1"/>
              <a:t>string</a:t>
            </a:r>
            <a:r>
              <a:rPr lang="sk-SK" dirty="0"/>
              <a:t>, </a:t>
            </a:r>
            <a:r>
              <a:rPr lang="sk-SK" dirty="0" err="1"/>
              <a:t>needs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(</a:t>
            </a:r>
            <a:r>
              <a:rPr lang="sk-SK" dirty="0" err="1"/>
              <a:t>options.encoding</a:t>
            </a:r>
            <a:r>
              <a:rPr lang="sk-SK" dirty="0"/>
              <a:t>) + </a:t>
            </a:r>
            <a:r>
              <a:rPr lang="sk-SK" dirty="0" err="1"/>
              <a:t>writable.decodeStrings</a:t>
            </a:r>
            <a:r>
              <a:rPr lang="sk-SK" dirty="0"/>
              <a:t>=</a:t>
            </a:r>
            <a:r>
              <a:rPr lang="sk-SK" dirty="0" err="1"/>
              <a:t>false</a:t>
            </a:r>
            <a:r>
              <a:rPr lang="sk-SK" dirty="0"/>
              <a:t>,</a:t>
            </a:r>
          </a:p>
          <a:p>
            <a:r>
              <a:rPr lang="sk-SK" dirty="0"/>
              <a:t>      ✓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(</a:t>
            </a:r>
            <a:r>
              <a:rPr lang="sk-SK" dirty="0" err="1"/>
              <a:t>options</a:t>
            </a:r>
            <a:r>
              <a:rPr lang="sk-SK" dirty="0"/>
              <a:t>)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string</a:t>
            </a:r>
            <a:r>
              <a:rPr lang="sk-SK" dirty="0"/>
              <a:t>,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specifies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encoding</a:t>
            </a:r>
            <a:endParaRPr lang="sk-SK" dirty="0"/>
          </a:p>
          <a:p>
            <a:r>
              <a:rPr lang="sk-SK" dirty="0"/>
              <a:t>      ✓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options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string</a:t>
            </a:r>
            <a:r>
              <a:rPr lang="sk-SK" dirty="0"/>
              <a:t>, and INVALID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specified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FAILS</a:t>
            </a:r>
          </a:p>
          <a:p>
            <a:r>
              <a:rPr lang="sk-SK" dirty="0"/>
              <a:t>      ✓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options.encoding</a:t>
            </a:r>
            <a:r>
              <a:rPr lang="sk-SK" dirty="0"/>
              <a:t>, and INVALID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specified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FAILS</a:t>
            </a:r>
          </a:p>
          <a:p>
            <a:r>
              <a:rPr lang="sk-SK" dirty="0"/>
              <a:t>      ✓ </a:t>
            </a:r>
            <a:r>
              <a:rPr lang="sk-SK" dirty="0" err="1"/>
              <a:t>node</a:t>
            </a:r>
            <a:r>
              <a:rPr lang="sk-SK" dirty="0"/>
              <a:t> DOES NOT SUPPORT windows1250 </a:t>
            </a:r>
            <a:r>
              <a:rPr lang="sk-SK" dirty="0" err="1"/>
              <a:t>encoding</a:t>
            </a:r>
            <a:endParaRPr lang="sk-SK" dirty="0"/>
          </a:p>
          <a:p>
            <a:r>
              <a:rPr lang="sk-SK" dirty="0"/>
              <a:t>      ✓ </a:t>
            </a:r>
            <a:r>
              <a:rPr lang="sk-SK" dirty="0" err="1"/>
              <a:t>reading</a:t>
            </a:r>
            <a:r>
              <a:rPr lang="sk-SK" dirty="0"/>
              <a:t> windows1250 </a:t>
            </a:r>
            <a:r>
              <a:rPr lang="sk-SK" dirty="0" err="1"/>
              <a:t>with</a:t>
            </a:r>
            <a:r>
              <a:rPr lang="sk-SK" dirty="0"/>
              <a:t> latin1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produce</a:t>
            </a:r>
            <a:r>
              <a:rPr lang="sk-SK" dirty="0"/>
              <a:t> </a:t>
            </a:r>
            <a:r>
              <a:rPr lang="sk-SK"/>
              <a:t>expected</a:t>
            </a:r>
            <a:r>
              <a:rPr lang="sk-SK" dirty="0"/>
              <a:t> </a:t>
            </a:r>
            <a:r>
              <a:rPr lang="sk-SK" dirty="0" err="1"/>
              <a:t>result</a:t>
            </a:r>
            <a:endParaRPr lang="sk-SK" dirty="0"/>
          </a:p>
          <a:p>
            <a:r>
              <a:rPr lang="sk-SK" dirty="0"/>
              <a:t>      ✓ </a:t>
            </a:r>
            <a:r>
              <a:rPr lang="sk-SK" dirty="0" err="1"/>
              <a:t>piping</a:t>
            </a:r>
            <a:r>
              <a:rPr lang="sk-SK" dirty="0"/>
              <a:t> windows1250 </a:t>
            </a:r>
            <a:r>
              <a:rPr lang="sk-SK" dirty="0" err="1"/>
              <a:t>file</a:t>
            </a:r>
            <a:r>
              <a:rPr lang="sk-SK" dirty="0"/>
              <a:t> to </a:t>
            </a:r>
            <a:r>
              <a:rPr lang="sk-SK" dirty="0" err="1"/>
              <a:t>Iconv</a:t>
            </a:r>
            <a:r>
              <a:rPr lang="sk-SK" dirty="0"/>
              <a:t> stream </a:t>
            </a:r>
            <a:r>
              <a:rPr lang="sk-SK" dirty="0" err="1"/>
              <a:t>seems</a:t>
            </a:r>
            <a:r>
              <a:rPr lang="sk-SK" dirty="0"/>
              <a:t> to </a:t>
            </a:r>
            <a:r>
              <a:rPr lang="sk-SK" dirty="0" err="1"/>
              <a:t>work</a:t>
            </a:r>
            <a:endParaRPr lang="sk-SK" dirty="0"/>
          </a:p>
          <a:p>
            <a:r>
              <a:rPr lang="sk-SK" dirty="0"/>
              <a:t>      ✓ </a:t>
            </a:r>
            <a:r>
              <a:rPr lang="sk-SK" dirty="0" err="1"/>
              <a:t>piping</a:t>
            </a:r>
            <a:r>
              <a:rPr lang="sk-SK" dirty="0"/>
              <a:t> windows1250 </a:t>
            </a:r>
            <a:r>
              <a:rPr lang="sk-SK" dirty="0" err="1"/>
              <a:t>file</a:t>
            </a:r>
            <a:r>
              <a:rPr lang="sk-SK" dirty="0"/>
              <a:t> to </a:t>
            </a:r>
            <a:r>
              <a:rPr lang="sk-SK" dirty="0" err="1"/>
              <a:t>custom</a:t>
            </a:r>
            <a:r>
              <a:rPr lang="sk-SK" dirty="0"/>
              <a:t> </a:t>
            </a:r>
            <a:r>
              <a:rPr lang="sk-SK" dirty="0" err="1"/>
              <a:t>Transform</a:t>
            </a:r>
            <a:r>
              <a:rPr lang="sk-SK" dirty="0"/>
              <a:t>() </a:t>
            </a:r>
            <a:r>
              <a:rPr lang="sk-SK" dirty="0" err="1"/>
              <a:t>works</a:t>
            </a:r>
            <a:r>
              <a:rPr lang="sk-SK" dirty="0"/>
              <a:t> as </a:t>
            </a:r>
            <a:r>
              <a:rPr lang="sk-SK" dirty="0" err="1"/>
              <a:t>well</a:t>
            </a:r>
            <a:endParaRPr lang="sk-SK" dirty="0"/>
          </a:p>
          <a:p>
            <a:r>
              <a:rPr lang="sk-SK" dirty="0"/>
              <a:t>      ✓ </a:t>
            </a:r>
            <a:r>
              <a:rPr lang="sk-SK" dirty="0" err="1"/>
              <a:t>Antipatern</a:t>
            </a:r>
            <a:r>
              <a:rPr lang="sk-SK" dirty="0"/>
              <a:t>: </a:t>
            </a:r>
            <a:r>
              <a:rPr lang="sk-SK" dirty="0" err="1"/>
              <a:t>Strings</a:t>
            </a:r>
            <a:r>
              <a:rPr lang="sk-SK" dirty="0"/>
              <a:t> </a:t>
            </a:r>
            <a:r>
              <a:rPr lang="sk-SK" dirty="0" err="1"/>
              <a:t>become</a:t>
            </a:r>
            <a:r>
              <a:rPr lang="sk-SK" dirty="0"/>
              <a:t> </a:t>
            </a:r>
            <a:r>
              <a:rPr lang="sk-SK" dirty="0" err="1"/>
              <a:t>improperly</a:t>
            </a:r>
            <a:r>
              <a:rPr lang="sk-SK" dirty="0"/>
              <a:t> </a:t>
            </a:r>
            <a:r>
              <a:rPr lang="sk-SK" dirty="0" err="1"/>
              <a:t>decoded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simply</a:t>
            </a:r>
            <a:r>
              <a:rPr lang="sk-SK" dirty="0"/>
              <a:t> </a:t>
            </a:r>
            <a:r>
              <a:rPr lang="sk-SK" dirty="0" err="1"/>
              <a:t>pulled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stream as Buffer </a:t>
            </a:r>
            <a:r>
              <a:rPr lang="sk-SK" dirty="0" err="1"/>
              <a:t>objects</a:t>
            </a:r>
            <a:endParaRPr lang="sk-SK" dirty="0"/>
          </a:p>
          <a:p>
            <a:r>
              <a:rPr lang="sk-SK" dirty="0"/>
              <a:t>      ✓ </a:t>
            </a:r>
            <a:r>
              <a:rPr lang="sk-SK" dirty="0" err="1"/>
              <a:t>Antipatern</a:t>
            </a:r>
            <a:r>
              <a:rPr lang="sk-SK" dirty="0"/>
              <a:t>: </a:t>
            </a:r>
            <a:r>
              <a:rPr lang="sk-SK" dirty="0" err="1"/>
              <a:t>Strings</a:t>
            </a:r>
            <a:r>
              <a:rPr lang="sk-SK" dirty="0"/>
              <a:t> *</a:t>
            </a:r>
            <a:r>
              <a:rPr lang="sk-SK" dirty="0" err="1"/>
              <a:t>can</a:t>
            </a:r>
            <a:r>
              <a:rPr lang="sk-SK" dirty="0"/>
              <a:t> get* </a:t>
            </a:r>
            <a:r>
              <a:rPr lang="sk-SK" dirty="0" err="1"/>
              <a:t>properly</a:t>
            </a:r>
            <a:r>
              <a:rPr lang="sk-SK" dirty="0"/>
              <a:t> </a:t>
            </a:r>
            <a:r>
              <a:rPr lang="sk-SK" dirty="0" err="1"/>
              <a:t>decoded</a:t>
            </a:r>
            <a:r>
              <a:rPr lang="sk-SK" dirty="0"/>
              <a:t> by </a:t>
            </a:r>
            <a:r>
              <a:rPr lang="sk-SK" dirty="0" err="1"/>
              <a:t>toString</a:t>
            </a:r>
            <a:r>
              <a:rPr lang="sk-SK" dirty="0"/>
              <a:t>() in _</a:t>
            </a:r>
            <a:r>
              <a:rPr lang="sk-SK" dirty="0" err="1"/>
              <a:t>transform</a:t>
            </a:r>
            <a:endParaRPr lang="sk-SK" dirty="0"/>
          </a:p>
          <a:p>
            <a:r>
              <a:rPr lang="sk-SK" dirty="0"/>
              <a:t>      ✓ </a:t>
            </a:r>
            <a:r>
              <a:rPr lang="sk-SK" dirty="0" err="1"/>
              <a:t>nonsence</a:t>
            </a:r>
            <a:r>
              <a:rPr lang="sk-SK" dirty="0"/>
              <a:t>: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detect</a:t>
            </a:r>
            <a:r>
              <a:rPr lang="sk-SK" dirty="0"/>
              <a:t>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piped</a:t>
            </a:r>
            <a:r>
              <a:rPr lang="sk-SK" dirty="0"/>
              <a:t> ? (</a:t>
            </a:r>
            <a:r>
              <a:rPr lang="sk-SK" dirty="0" err="1"/>
              <a:t>instead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decodeString:false</a:t>
            </a:r>
            <a:r>
              <a:rPr lang="sk-SK" dirty="0"/>
              <a:t> and </a:t>
            </a:r>
            <a:r>
              <a:rPr lang="sk-SK" dirty="0" err="1"/>
              <a:t>work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strings</a:t>
            </a:r>
            <a:r>
              <a:rPr lang="sk-SK" dirty="0"/>
              <a:t>)</a:t>
            </a:r>
          </a:p>
          <a:p>
            <a:r>
              <a:rPr lang="sk-SK" dirty="0"/>
              <a:t>      ✓ </a:t>
            </a:r>
            <a:r>
              <a:rPr lang="sk-SK" dirty="0" err="1"/>
              <a:t>Pattern</a:t>
            </a:r>
            <a:r>
              <a:rPr lang="sk-SK" dirty="0"/>
              <a:t>: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 stream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properly</a:t>
            </a:r>
            <a:r>
              <a:rPr lang="sk-SK" dirty="0"/>
              <a:t> </a:t>
            </a:r>
            <a:r>
              <a:rPr lang="sk-SK" dirty="0" err="1"/>
              <a:t>handle</a:t>
            </a:r>
            <a:r>
              <a:rPr lang="sk-SK" dirty="0"/>
              <a:t> </a:t>
            </a:r>
            <a:r>
              <a:rPr lang="sk-SK" dirty="0" err="1"/>
              <a:t>multi</a:t>
            </a:r>
            <a:r>
              <a:rPr lang="sk-SK" dirty="0"/>
              <a:t>-byte </a:t>
            </a:r>
            <a:r>
              <a:rPr lang="sk-SK" dirty="0" err="1"/>
              <a:t>characters</a:t>
            </a:r>
            <a:r>
              <a:rPr lang="sk-SK" dirty="0"/>
              <a:t> (string,hw:7)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9F7D0B-931A-6348-B2AE-D0506CF64C2D}"/>
              </a:ext>
            </a:extLst>
          </p:cNvPr>
          <p:cNvSpPr/>
          <p:nvPr/>
        </p:nvSpPr>
        <p:spPr>
          <a:xfrm>
            <a:off x="341291" y="6055098"/>
            <a:ext cx="8171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 err="1"/>
              <a:t>see</a:t>
            </a:r>
            <a:r>
              <a:rPr lang="sk-SK" dirty="0"/>
              <a:t>: ./</a:t>
            </a:r>
            <a:r>
              <a:rPr lang="sk-SK" dirty="0" err="1"/>
              <a:t>prednasky</a:t>
            </a:r>
            <a:r>
              <a:rPr lang="sk-SK" dirty="0"/>
              <a:t>/07-streams/</a:t>
            </a:r>
            <a:r>
              <a:rPr lang="sk-SK" dirty="0" err="1"/>
              <a:t>samples</a:t>
            </a:r>
            <a:r>
              <a:rPr lang="sk-SK" dirty="0"/>
              <a:t>/</a:t>
            </a:r>
            <a:r>
              <a:rPr lang="sk-SK" dirty="0" err="1"/>
              <a:t>encoding</a:t>
            </a:r>
            <a:r>
              <a:rPr lang="sk-SK" dirty="0"/>
              <a:t>/</a:t>
            </a:r>
            <a:r>
              <a:rPr lang="sk-SK" dirty="0" err="1"/>
              <a:t>encoding.spec.js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15742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Stream, Streams2, Stream3</a:t>
            </a:r>
          </a:p>
          <a:p>
            <a:r>
              <a:rPr lang="en-US" dirty="0"/>
              <a:t>through2,readable-stream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https://r.va.gg/2014/06/why-i-dont-use-nodes-core-stream-module.html</a:t>
            </a:r>
            <a:endParaRPr lang="en-US" dirty="0"/>
          </a:p>
          <a:p>
            <a:r>
              <a:rPr lang="en-US" dirty="0">
                <a:hlinkClick r:id="rId3"/>
              </a:rPr>
              <a:t>https://github.com/nodejs/readable-stream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75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Homework: Collection of modules to review:</a:t>
            </a:r>
          </a:p>
          <a:p>
            <a:r>
              <a:rPr lang="en-US" dirty="0">
                <a:hlinkClick r:id="rId2"/>
              </a:rPr>
              <a:t>https://github.com/maxogden/mississippi</a:t>
            </a:r>
            <a:endParaRPr lang="en-US" dirty="0"/>
          </a:p>
          <a:p>
            <a:r>
              <a:rPr lang="en-US" dirty="0">
                <a:hlinkClick r:id="rId2"/>
              </a:rPr>
              <a:t>https://www.npmjs.com/package/read-chunk</a:t>
            </a:r>
          </a:p>
          <a:p>
            <a:r>
              <a:rPr lang="en-US" dirty="0">
                <a:hlinkClick r:id="rId2"/>
              </a:rPr>
              <a:t>https://github.com/sindresorhus/strip-bom-stream (a </a:t>
            </a:r>
            <a:r>
              <a:rPr lang="en-US" dirty="0" err="1">
                <a:hlinkClick r:id="rId2"/>
              </a:rPr>
              <a:t>jeho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suciastky</a:t>
            </a:r>
            <a:r>
              <a:rPr lang="en-US" dirty="0">
                <a:hlinkClick r:id="rId2"/>
              </a:rPr>
              <a:t>)</a:t>
            </a:r>
          </a:p>
          <a:p>
            <a:r>
              <a:rPr lang="en-US" dirty="0">
                <a:hlinkClick r:id="rId2"/>
              </a:rPr>
              <a:t>https://github.com/wayfind/is-utf8#readme (probably as BAD sample ;-))</a:t>
            </a:r>
          </a:p>
          <a:p>
            <a:r>
              <a:rPr lang="en-US" dirty="0">
                <a:hlinkClick r:id="rId2"/>
              </a:rPr>
              <a:t>https://www.npmjs.com/package/readtoend</a:t>
            </a:r>
          </a:p>
          <a:p>
            <a:r>
              <a:rPr lang="en-US" dirty="0">
                <a:hlinkClick r:id="rId2"/>
              </a:rPr>
              <a:t>https://github.com/maxogden/mississippi</a:t>
            </a:r>
            <a:endParaRPr lang="en-US" dirty="0"/>
          </a:p>
          <a:p>
            <a:r>
              <a:rPr lang="en-US" dirty="0">
                <a:hlinkClick r:id="rId3"/>
              </a:rPr>
              <a:t>https://www.npmjs.com/package/concat-stream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569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Buffer</a:t>
            </a:r>
            <a:endParaRPr lang="sk-SK" sz="5700">
              <a:solidFill>
                <a:srgbClr val="FFFFFF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600" dirty="0" err="1">
                <a:solidFill>
                  <a:srgbClr val="000000"/>
                </a:solidFill>
              </a:rPr>
              <a:t>core</a:t>
            </a:r>
            <a:r>
              <a:rPr lang="sk-SK" sz="1600" dirty="0">
                <a:solidFill>
                  <a:srgbClr val="000000"/>
                </a:solidFill>
              </a:rPr>
              <a:t> module, </a:t>
            </a:r>
            <a:r>
              <a:rPr lang="sk-SK" sz="1600" dirty="0" err="1">
                <a:solidFill>
                  <a:srgbClr val="000000"/>
                </a:solidFill>
              </a:rPr>
              <a:t>global</a:t>
            </a:r>
            <a:r>
              <a:rPr lang="sk-SK" sz="1600" dirty="0">
                <a:solidFill>
                  <a:srgbClr val="000000"/>
                </a:solidFill>
              </a:rPr>
              <a:t> </a:t>
            </a:r>
            <a:r>
              <a:rPr lang="sk-SK" sz="1600" dirty="0" err="1">
                <a:solidFill>
                  <a:srgbClr val="000000"/>
                </a:solidFill>
              </a:rPr>
              <a:t>data</a:t>
            </a:r>
            <a:r>
              <a:rPr lang="sk-SK" sz="1600" dirty="0">
                <a:solidFill>
                  <a:srgbClr val="000000"/>
                </a:solidFill>
              </a:rPr>
              <a:t> </a:t>
            </a:r>
            <a:r>
              <a:rPr lang="sk-SK" sz="1600" dirty="0" err="1">
                <a:solidFill>
                  <a:srgbClr val="000000"/>
                </a:solidFill>
              </a:rPr>
              <a:t>structire</a:t>
            </a:r>
            <a:r>
              <a:rPr lang="sk-SK" sz="1600" dirty="0">
                <a:solidFill>
                  <a:srgbClr val="000000"/>
                </a:solidFill>
              </a:rPr>
              <a:t> in </a:t>
            </a:r>
            <a:r>
              <a:rPr lang="sk-SK" sz="1600" dirty="0" err="1">
                <a:solidFill>
                  <a:srgbClr val="000000"/>
                </a:solidFill>
              </a:rPr>
              <a:t>node.js</a:t>
            </a:r>
            <a:endParaRPr lang="sk-SK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393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9C304-47F7-3441-ADA2-3886DB1C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54FCD-4E2C-BC44-9729-9A0619A53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Prior to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introduction</a:t>
            </a:r>
            <a:r>
              <a:rPr lang="sk-SK" dirty="0"/>
              <a:t> of </a:t>
            </a:r>
            <a:r>
              <a:rPr lang="sk-SK" dirty="0">
                <a:hlinkClick r:id="rId2"/>
              </a:rPr>
              <a:t>TypedArray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 JavaScript </a:t>
            </a:r>
            <a:r>
              <a:rPr lang="sk-SK" dirty="0" err="1"/>
              <a:t>language</a:t>
            </a:r>
            <a:r>
              <a:rPr lang="sk-SK" dirty="0"/>
              <a:t> had </a:t>
            </a:r>
            <a:r>
              <a:rPr lang="sk-SK" b="1" dirty="0"/>
              <a:t>no </a:t>
            </a:r>
            <a:r>
              <a:rPr lang="sk-SK" b="1" dirty="0" err="1"/>
              <a:t>mechanism</a:t>
            </a:r>
            <a:r>
              <a:rPr lang="sk-SK" b="1" dirty="0"/>
              <a:t> </a:t>
            </a:r>
            <a:r>
              <a:rPr lang="sk-SK" b="1" dirty="0" err="1"/>
              <a:t>for</a:t>
            </a:r>
            <a:r>
              <a:rPr lang="sk-SK" b="1" dirty="0"/>
              <a:t> </a:t>
            </a:r>
            <a:r>
              <a:rPr lang="sk-SK" dirty="0" err="1"/>
              <a:t>reading</a:t>
            </a:r>
            <a:r>
              <a:rPr lang="sk-SK" dirty="0"/>
              <a:t> or </a:t>
            </a:r>
            <a:r>
              <a:rPr lang="sk-SK" dirty="0" err="1"/>
              <a:t>manipulating</a:t>
            </a:r>
            <a:r>
              <a:rPr lang="sk-SK" dirty="0"/>
              <a:t> </a:t>
            </a:r>
            <a:r>
              <a:rPr lang="sk-SK" dirty="0" err="1"/>
              <a:t>streams</a:t>
            </a:r>
            <a:r>
              <a:rPr lang="sk-SK" dirty="0"/>
              <a:t> of </a:t>
            </a:r>
            <a:r>
              <a:rPr lang="sk-SK" b="1" dirty="0" err="1"/>
              <a:t>binary</a:t>
            </a:r>
            <a:r>
              <a:rPr lang="sk-SK" b="1" dirty="0"/>
              <a:t> </a:t>
            </a:r>
            <a:r>
              <a:rPr lang="sk-SK" b="1" dirty="0" err="1"/>
              <a:t>data</a:t>
            </a:r>
            <a:r>
              <a:rPr lang="sk-SK" dirty="0"/>
              <a:t>.</a:t>
            </a:r>
          </a:p>
          <a:p>
            <a:r>
              <a:rPr lang="sk-SK" dirty="0" err="1"/>
              <a:t>The</a:t>
            </a:r>
            <a:r>
              <a:rPr lang="sk-SK" dirty="0"/>
              <a:t> Buffer </a:t>
            </a:r>
            <a:r>
              <a:rPr lang="sk-SK" dirty="0" err="1"/>
              <a:t>class</a:t>
            </a:r>
            <a:r>
              <a:rPr lang="sk-SK" dirty="0"/>
              <a:t> </a:t>
            </a:r>
            <a:r>
              <a:rPr lang="sk-SK" dirty="0" err="1"/>
              <a:t>was</a:t>
            </a:r>
            <a:r>
              <a:rPr lang="sk-SK" dirty="0"/>
              <a:t> </a:t>
            </a:r>
            <a:r>
              <a:rPr lang="sk-SK" dirty="0" err="1"/>
              <a:t>introduced</a:t>
            </a:r>
            <a:r>
              <a:rPr lang="sk-SK" dirty="0"/>
              <a:t> as part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Node.js</a:t>
            </a:r>
            <a:r>
              <a:rPr lang="sk-SK" dirty="0"/>
              <a:t> API to </a:t>
            </a:r>
            <a:r>
              <a:rPr lang="sk-SK" dirty="0" err="1"/>
              <a:t>enable</a:t>
            </a:r>
            <a:r>
              <a:rPr lang="sk-SK" dirty="0"/>
              <a:t> </a:t>
            </a:r>
            <a:r>
              <a:rPr lang="sk-SK" dirty="0" err="1"/>
              <a:t>interaction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octet</a:t>
            </a:r>
            <a:r>
              <a:rPr lang="sk-SK" dirty="0"/>
              <a:t> </a:t>
            </a:r>
            <a:r>
              <a:rPr lang="sk-SK" dirty="0" err="1"/>
              <a:t>streams</a:t>
            </a:r>
            <a:r>
              <a:rPr lang="sk-SK" dirty="0"/>
              <a:t> in TCP </a:t>
            </a:r>
            <a:r>
              <a:rPr lang="sk-SK" dirty="0" err="1"/>
              <a:t>streams</a:t>
            </a:r>
            <a:r>
              <a:rPr lang="sk-SK" dirty="0"/>
              <a:t>, </a:t>
            </a:r>
            <a:r>
              <a:rPr lang="sk-SK" dirty="0" err="1"/>
              <a:t>file</a:t>
            </a:r>
            <a:r>
              <a:rPr lang="sk-SK" dirty="0"/>
              <a:t> </a:t>
            </a:r>
            <a:r>
              <a:rPr lang="sk-SK" dirty="0" err="1"/>
              <a:t>system</a:t>
            </a:r>
            <a:r>
              <a:rPr lang="sk-SK" dirty="0"/>
              <a:t> </a:t>
            </a:r>
            <a:r>
              <a:rPr lang="sk-SK" dirty="0" err="1"/>
              <a:t>operations</a:t>
            </a:r>
            <a:r>
              <a:rPr lang="sk-SK" dirty="0"/>
              <a:t>, and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contexts</a:t>
            </a:r>
            <a:r>
              <a:rPr lang="sk-SK" dirty="0"/>
              <a:t>.</a:t>
            </a:r>
          </a:p>
          <a:p>
            <a:r>
              <a:rPr lang="sk-SK" dirty="0" err="1"/>
              <a:t>With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TypedArray</a:t>
            </a:r>
            <a:r>
              <a:rPr lang="sk-SK" dirty="0"/>
              <a:t> 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/>
              <a:t>Buffer </a:t>
            </a:r>
            <a:r>
              <a:rPr lang="sk-SK" b="1" dirty="0" err="1"/>
              <a:t>class</a:t>
            </a:r>
            <a:r>
              <a:rPr lang="sk-SK" b="1" dirty="0"/>
              <a:t> </a:t>
            </a:r>
            <a:r>
              <a:rPr lang="sk-SK" b="1" dirty="0" err="1"/>
              <a:t>implements</a:t>
            </a:r>
            <a:r>
              <a:rPr lang="sk-SK" b="1" dirty="0"/>
              <a:t> </a:t>
            </a:r>
            <a:r>
              <a:rPr lang="sk-SK" b="1" dirty="0" err="1"/>
              <a:t>the</a:t>
            </a:r>
            <a:r>
              <a:rPr lang="sk-SK" b="1" dirty="0"/>
              <a:t> </a:t>
            </a:r>
            <a:r>
              <a:rPr lang="sk-SK" b="1" dirty="0">
                <a:hlinkClick r:id="rId3"/>
              </a:rPr>
              <a:t>Uint8Array</a:t>
            </a:r>
            <a:r>
              <a:rPr lang="sk-SK" b="1" dirty="0"/>
              <a:t> API </a:t>
            </a:r>
            <a:r>
              <a:rPr lang="sk-SK" dirty="0"/>
              <a:t>in a </a:t>
            </a:r>
            <a:r>
              <a:rPr lang="sk-SK" dirty="0" err="1"/>
              <a:t>manner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more </a:t>
            </a:r>
            <a:r>
              <a:rPr lang="sk-SK" dirty="0" err="1"/>
              <a:t>optimized</a:t>
            </a:r>
            <a:r>
              <a:rPr lang="sk-SK" dirty="0"/>
              <a:t> and </a:t>
            </a:r>
            <a:r>
              <a:rPr lang="sk-SK" dirty="0" err="1"/>
              <a:t>suitable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Node.js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98AECD-129C-8644-A5AB-49E1F3150493}"/>
              </a:ext>
            </a:extLst>
          </p:cNvPr>
          <p:cNvSpPr/>
          <p:nvPr/>
        </p:nvSpPr>
        <p:spPr>
          <a:xfrm>
            <a:off x="457200" y="6214030"/>
            <a:ext cx="3354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 err="1"/>
              <a:t>https</a:t>
            </a:r>
            <a:r>
              <a:rPr lang="sk-SK" dirty="0"/>
              <a:t>://</a:t>
            </a:r>
            <a:r>
              <a:rPr lang="sk-SK" dirty="0" err="1"/>
              <a:t>nodejs.org</a:t>
            </a:r>
            <a:r>
              <a:rPr lang="sk-SK" dirty="0"/>
              <a:t>/</a:t>
            </a:r>
            <a:r>
              <a:rPr lang="sk-SK" dirty="0" err="1"/>
              <a:t>api</a:t>
            </a:r>
            <a:r>
              <a:rPr lang="sk-SK" dirty="0"/>
              <a:t>/</a:t>
            </a:r>
            <a:r>
              <a:rPr lang="sk-SK" dirty="0" err="1"/>
              <a:t>buffer.htm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76133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9C304-47F7-3441-ADA2-3886DB1C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54FCD-4E2C-BC44-9729-9A0619A53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err="1"/>
              <a:t>Instances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 Buffer </a:t>
            </a:r>
            <a:r>
              <a:rPr lang="sk-SK" dirty="0" err="1"/>
              <a:t>class</a:t>
            </a:r>
            <a:r>
              <a:rPr lang="sk-SK" dirty="0"/>
              <a:t> are </a:t>
            </a:r>
            <a:r>
              <a:rPr lang="sk-SK" dirty="0" err="1"/>
              <a:t>similar</a:t>
            </a:r>
            <a:r>
              <a:rPr lang="sk-SK" dirty="0"/>
              <a:t> to </a:t>
            </a:r>
            <a:r>
              <a:rPr lang="sk-SK" dirty="0" err="1"/>
              <a:t>arrays</a:t>
            </a:r>
            <a:r>
              <a:rPr lang="sk-SK" dirty="0"/>
              <a:t> of </a:t>
            </a:r>
            <a:r>
              <a:rPr lang="sk-SK" dirty="0" err="1"/>
              <a:t>integers</a:t>
            </a:r>
            <a:r>
              <a:rPr lang="sk-SK" dirty="0"/>
              <a:t> </a:t>
            </a:r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correspond</a:t>
            </a:r>
            <a:r>
              <a:rPr lang="sk-SK" dirty="0"/>
              <a:t> to </a:t>
            </a:r>
          </a:p>
          <a:p>
            <a:pPr lvl="1"/>
            <a:r>
              <a:rPr lang="sk-SK" b="1" dirty="0" err="1"/>
              <a:t>fixed-sized</a:t>
            </a:r>
            <a:r>
              <a:rPr lang="sk-SK" dirty="0"/>
              <a:t>, </a:t>
            </a:r>
          </a:p>
          <a:p>
            <a:pPr lvl="1"/>
            <a:r>
              <a:rPr lang="sk-SK" dirty="0" err="1"/>
              <a:t>raw</a:t>
            </a:r>
            <a:r>
              <a:rPr lang="sk-SK" dirty="0"/>
              <a:t> </a:t>
            </a:r>
            <a:r>
              <a:rPr lang="sk-SK" dirty="0" err="1"/>
              <a:t>memory</a:t>
            </a:r>
            <a:r>
              <a:rPr lang="sk-SK" dirty="0"/>
              <a:t> </a:t>
            </a:r>
            <a:r>
              <a:rPr lang="sk-SK" dirty="0" err="1"/>
              <a:t>allocations</a:t>
            </a:r>
            <a:r>
              <a:rPr lang="sk-SK" dirty="0"/>
              <a:t> </a:t>
            </a:r>
            <a:r>
              <a:rPr lang="sk-SK" b="1" dirty="0" err="1"/>
              <a:t>outside</a:t>
            </a:r>
            <a:r>
              <a:rPr lang="sk-SK" b="1" dirty="0"/>
              <a:t> </a:t>
            </a:r>
            <a:r>
              <a:rPr lang="sk-SK" b="1" dirty="0" err="1"/>
              <a:t>the</a:t>
            </a:r>
            <a:r>
              <a:rPr lang="sk-SK" b="1" dirty="0"/>
              <a:t> V8 </a:t>
            </a:r>
            <a:r>
              <a:rPr lang="sk-SK" b="1" dirty="0" err="1"/>
              <a:t>heap</a:t>
            </a:r>
            <a:r>
              <a:rPr lang="sk-SK" dirty="0"/>
              <a:t>. </a:t>
            </a:r>
          </a:p>
          <a:p>
            <a:pPr lvl="1"/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 err="1"/>
              <a:t>size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 Buffer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established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created</a:t>
            </a:r>
            <a:r>
              <a:rPr lang="sk-SK" dirty="0"/>
              <a:t> and </a:t>
            </a:r>
            <a:r>
              <a:rPr lang="sk-SK" b="1" dirty="0" err="1"/>
              <a:t>cannot</a:t>
            </a:r>
            <a:r>
              <a:rPr lang="sk-SK" b="1" dirty="0"/>
              <a:t> </a:t>
            </a:r>
            <a:r>
              <a:rPr lang="sk-SK" b="1" dirty="0" err="1"/>
              <a:t>be</a:t>
            </a:r>
            <a:r>
              <a:rPr lang="sk-SK" b="1" dirty="0"/>
              <a:t> </a:t>
            </a:r>
            <a:r>
              <a:rPr lang="sk-SK" b="1" dirty="0" err="1"/>
              <a:t>changed</a:t>
            </a:r>
            <a:r>
              <a:rPr lang="sk-SK" dirty="0"/>
              <a:t>.</a:t>
            </a:r>
          </a:p>
          <a:p>
            <a:r>
              <a:rPr lang="sk-SK" dirty="0" err="1"/>
              <a:t>Specialities</a:t>
            </a:r>
            <a:r>
              <a:rPr lang="sk-SK" dirty="0"/>
              <a:t> of Buffer:</a:t>
            </a:r>
          </a:p>
          <a:p>
            <a:pPr lvl="1"/>
            <a:r>
              <a:rPr lang="sk-SK" dirty="0" err="1"/>
              <a:t>Initialized</a:t>
            </a:r>
            <a:r>
              <a:rPr lang="sk-SK" dirty="0"/>
              <a:t>(</a:t>
            </a:r>
            <a:r>
              <a:rPr lang="sk-SK" dirty="0" err="1"/>
              <a:t>filled</a:t>
            </a:r>
            <a:r>
              <a:rPr lang="sk-SK" dirty="0"/>
              <a:t>)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uninitialized</a:t>
            </a:r>
            <a:endParaRPr lang="sk-SK" dirty="0"/>
          </a:p>
          <a:p>
            <a:pPr lvl="1"/>
            <a:r>
              <a:rPr lang="sk-SK" dirty="0" err="1"/>
              <a:t>Prealocated</a:t>
            </a:r>
            <a:r>
              <a:rPr lang="sk-SK" dirty="0"/>
              <a:t> (</a:t>
            </a:r>
            <a:r>
              <a:rPr lang="sk-SK" dirty="0" err="1"/>
              <a:t>pooled</a:t>
            </a:r>
            <a:r>
              <a:rPr lang="sk-SK" dirty="0"/>
              <a:t>/</a:t>
            </a:r>
            <a:r>
              <a:rPr lang="sk-SK" dirty="0" err="1"/>
              <a:t>reused</a:t>
            </a:r>
            <a:r>
              <a:rPr lang="sk-SK" dirty="0"/>
              <a:t>, </a:t>
            </a:r>
            <a:r>
              <a:rPr lang="sk-SK" dirty="0" err="1"/>
              <a:t>fresh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Shared</a:t>
            </a:r>
            <a:r>
              <a:rPr lang="sk-SK" dirty="0"/>
              <a:t> </a:t>
            </a:r>
            <a:r>
              <a:rPr lang="sk-SK" dirty="0" err="1"/>
              <a:t>memory</a:t>
            </a:r>
            <a:r>
              <a:rPr lang="sk-SK" dirty="0"/>
              <a:t> </a:t>
            </a:r>
          </a:p>
          <a:p>
            <a:pPr marL="457200" lvl="1" indent="0">
              <a:buNone/>
            </a:pP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98AECD-129C-8644-A5AB-49E1F3150493}"/>
              </a:ext>
            </a:extLst>
          </p:cNvPr>
          <p:cNvSpPr/>
          <p:nvPr/>
        </p:nvSpPr>
        <p:spPr>
          <a:xfrm>
            <a:off x="457200" y="6214030"/>
            <a:ext cx="16145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dirty="0">
                <a:hlinkClick r:id="rId2"/>
              </a:rPr>
              <a:t>https://nodejs.org/api/buffer.htm</a:t>
            </a:r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209410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Stream API vs pipeline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Two options</a:t>
            </a:r>
          </a:p>
          <a:p>
            <a:pPr lvl="1"/>
            <a:r>
              <a:rPr lang="en-US" dirty="0"/>
              <a:t>Pipeline – implement custom streams, pipe them</a:t>
            </a:r>
          </a:p>
          <a:p>
            <a:pPr lvl="1"/>
            <a:r>
              <a:rPr lang="en-US" dirty="0"/>
              <a:t>Raw API – use stream methods and events directly from code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Docs vote for pipeline often()</a:t>
            </a:r>
          </a:p>
          <a:p>
            <a:pPr lvl="1"/>
            <a:r>
              <a:rPr lang="sk-SK" dirty="0" err="1"/>
              <a:t>Use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readable.pipe</a:t>
            </a:r>
            <a:r>
              <a:rPr lang="sk-SK" b="1" dirty="0"/>
              <a:t>() </a:t>
            </a:r>
            <a:r>
              <a:rPr lang="sk-SK" b="1" dirty="0" err="1"/>
              <a:t>method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recommended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most </a:t>
            </a:r>
            <a:r>
              <a:rPr lang="sk-SK" dirty="0" err="1"/>
              <a:t>users</a:t>
            </a:r>
            <a:r>
              <a:rPr lang="sk-SK" dirty="0"/>
              <a:t> as </a:t>
            </a:r>
            <a:r>
              <a:rPr lang="sk-SK" dirty="0" err="1"/>
              <a:t>it</a:t>
            </a:r>
            <a:r>
              <a:rPr lang="sk-SK" dirty="0"/>
              <a:t> has </a:t>
            </a:r>
            <a:r>
              <a:rPr lang="sk-SK" dirty="0" err="1"/>
              <a:t>been</a:t>
            </a:r>
            <a:r>
              <a:rPr lang="sk-SK" dirty="0"/>
              <a:t> </a:t>
            </a:r>
            <a:r>
              <a:rPr lang="sk-SK" dirty="0" err="1"/>
              <a:t>implemented</a:t>
            </a:r>
            <a:r>
              <a:rPr lang="sk-SK" dirty="0"/>
              <a:t> to </a:t>
            </a:r>
            <a:r>
              <a:rPr lang="sk-SK" dirty="0" err="1"/>
              <a:t>provide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easiest</a:t>
            </a:r>
            <a:r>
              <a:rPr lang="sk-SK" dirty="0"/>
              <a:t> </a:t>
            </a:r>
            <a:r>
              <a:rPr lang="sk-SK" dirty="0" err="1"/>
              <a:t>way</a:t>
            </a:r>
            <a:r>
              <a:rPr lang="sk-SK" dirty="0"/>
              <a:t> of </a:t>
            </a:r>
            <a:r>
              <a:rPr lang="sk-SK" dirty="0" err="1"/>
              <a:t>consuming</a:t>
            </a:r>
            <a:r>
              <a:rPr lang="sk-SK" dirty="0"/>
              <a:t> stream </a:t>
            </a:r>
            <a:r>
              <a:rPr lang="sk-SK" dirty="0" err="1"/>
              <a:t>data</a:t>
            </a:r>
            <a:r>
              <a:rPr lang="sk-SK" dirty="0"/>
              <a:t>. </a:t>
            </a:r>
            <a:endParaRPr lang="en-US" dirty="0"/>
          </a:p>
          <a:p>
            <a:pPr lvl="1"/>
            <a:r>
              <a:rPr lang="en-US" dirty="0"/>
              <a:t>Developers using </a:t>
            </a:r>
            <a:r>
              <a:rPr lang="en-US" dirty="0" err="1"/>
              <a:t>stream.unshift</a:t>
            </a:r>
            <a:r>
              <a:rPr lang="en-US" dirty="0"/>
              <a:t>() often should consider </a:t>
            </a:r>
            <a:r>
              <a:rPr lang="en-US" b="1" dirty="0"/>
              <a:t>switching to use of a Transform stream instead</a:t>
            </a:r>
          </a:p>
          <a:p>
            <a:pPr lvl="1"/>
            <a:r>
              <a:rPr lang="en-US" b="1" dirty="0" err="1"/>
              <a:t>readable.pipe</a:t>
            </a:r>
            <a:r>
              <a:rPr lang="en-US" b="1" dirty="0"/>
              <a:t>() </a:t>
            </a:r>
            <a:r>
              <a:rPr lang="en-US" dirty="0"/>
              <a:t>and 'data' event mechanisms are </a:t>
            </a:r>
            <a:r>
              <a:rPr lang="en-US" b="1" dirty="0"/>
              <a:t>easier to understand </a:t>
            </a:r>
            <a:r>
              <a:rPr lang="en-US" dirty="0"/>
              <a:t>than the 'readable' event.</a:t>
            </a:r>
          </a:p>
          <a:p>
            <a:pPr lvl="1"/>
            <a:r>
              <a:rPr lang="en-US" dirty="0"/>
              <a:t>If the data to be written </a:t>
            </a:r>
            <a:r>
              <a:rPr lang="en-US" b="1" dirty="0"/>
              <a:t>can be generated or fetched on demand, </a:t>
            </a:r>
            <a:r>
              <a:rPr lang="en-US" dirty="0"/>
              <a:t>it is recommended </a:t>
            </a:r>
            <a:r>
              <a:rPr lang="en-US" b="1" dirty="0"/>
              <a:t>to encapsulate the logic into a Readable</a:t>
            </a:r>
            <a:r>
              <a:rPr lang="en-US" dirty="0"/>
              <a:t> and </a:t>
            </a:r>
            <a:r>
              <a:rPr lang="en-US" b="1" dirty="0"/>
              <a:t>use </a:t>
            </a:r>
            <a:r>
              <a:rPr lang="en-US" b="1" dirty="0" err="1"/>
              <a:t>stream.pipe</a:t>
            </a:r>
            <a:r>
              <a:rPr lang="en-US" b="1" dirty="0"/>
              <a:t>(). </a:t>
            </a:r>
            <a:endParaRPr lang="sk-SK" b="1" dirty="0"/>
          </a:p>
          <a:p>
            <a:pPr lvl="1"/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78692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5276-69E7-1A46-B37A-AEA686B4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Buffer </a:t>
            </a:r>
            <a:r>
              <a:rPr lang="sk-SK" dirty="0" err="1"/>
              <a:t>overview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8E82F2-A056-6F41-A801-EDC826C66713}"/>
              </a:ext>
            </a:extLst>
          </p:cNvPr>
          <p:cNvSpPr/>
          <p:nvPr/>
        </p:nvSpPr>
        <p:spPr>
          <a:xfrm>
            <a:off x="3398331" y="2252171"/>
            <a:ext cx="1679946" cy="33296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A6C25-2BD9-8347-B3B9-D563FEED841B}"/>
              </a:ext>
            </a:extLst>
          </p:cNvPr>
          <p:cNvSpPr/>
          <p:nvPr/>
        </p:nvSpPr>
        <p:spPr>
          <a:xfrm>
            <a:off x="960821" y="2239909"/>
            <a:ext cx="1367708" cy="4288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String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E57EE-CB45-A749-B6F4-AA7DCE6942FF}"/>
              </a:ext>
            </a:extLst>
          </p:cNvPr>
          <p:cNvSpPr/>
          <p:nvPr/>
        </p:nvSpPr>
        <p:spPr>
          <a:xfrm>
            <a:off x="960821" y="2815877"/>
            <a:ext cx="1367708" cy="4288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Array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E0A9A-7FCC-3941-9B78-DE1BA8BEC442}"/>
              </a:ext>
            </a:extLst>
          </p:cNvPr>
          <p:cNvSpPr/>
          <p:nvPr/>
        </p:nvSpPr>
        <p:spPr>
          <a:xfrm>
            <a:off x="960821" y="3391845"/>
            <a:ext cx="1367708" cy="4288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E09B43-4ADE-F349-9710-C767DABC7299}"/>
              </a:ext>
            </a:extLst>
          </p:cNvPr>
          <p:cNvSpPr/>
          <p:nvPr/>
        </p:nvSpPr>
        <p:spPr>
          <a:xfrm>
            <a:off x="954180" y="4564730"/>
            <a:ext cx="1374347" cy="4288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ArrayBuffer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2AC56-76DA-FC4F-BF89-AC33DB514CE2}"/>
              </a:ext>
            </a:extLst>
          </p:cNvPr>
          <p:cNvSpPr/>
          <p:nvPr/>
        </p:nvSpPr>
        <p:spPr>
          <a:xfrm>
            <a:off x="960821" y="3967813"/>
            <a:ext cx="1374347" cy="4288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Object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72DFE0-BFC5-0547-9E8D-631A710B0399}"/>
              </a:ext>
            </a:extLst>
          </p:cNvPr>
          <p:cNvSpPr/>
          <p:nvPr/>
        </p:nvSpPr>
        <p:spPr>
          <a:xfrm>
            <a:off x="954180" y="5217226"/>
            <a:ext cx="1399955" cy="42886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F44498-A586-334F-9C87-8738BEC066A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28529" y="2454341"/>
            <a:ext cx="7761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7A5B72-21E9-5C4F-902F-007CED995134}"/>
              </a:ext>
            </a:extLst>
          </p:cNvPr>
          <p:cNvSpPr txBox="1"/>
          <p:nvPr/>
        </p:nvSpPr>
        <p:spPr>
          <a:xfrm>
            <a:off x="2413591" y="2239909"/>
            <a:ext cx="615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 err="1"/>
              <a:t>encoding</a:t>
            </a:r>
            <a:endParaRPr lang="sk-SK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CB60C9-4418-1B49-8E69-26CA10EE8661}"/>
              </a:ext>
            </a:extLst>
          </p:cNvPr>
          <p:cNvCxnSpPr>
            <a:cxnSpLocks/>
          </p:cNvCxnSpPr>
          <p:nvPr/>
        </p:nvCxnSpPr>
        <p:spPr>
          <a:xfrm>
            <a:off x="2328529" y="3046040"/>
            <a:ext cx="7761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FE502EA-303E-9648-8721-62F26D28E4F9}"/>
              </a:ext>
            </a:extLst>
          </p:cNvPr>
          <p:cNvSpPr txBox="1"/>
          <p:nvPr/>
        </p:nvSpPr>
        <p:spPr>
          <a:xfrm>
            <a:off x="2314905" y="2841006"/>
            <a:ext cx="7585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/>
              <a:t>of &lt;</a:t>
            </a:r>
            <a:r>
              <a:rPr lang="sk-SK" sz="900" dirty="0" err="1"/>
              <a:t>integer</a:t>
            </a:r>
            <a:r>
              <a:rPr lang="sk-SK" sz="900" dirty="0"/>
              <a:t>&gt;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1EEAD-170E-444A-B08E-74D8978C0E36}"/>
              </a:ext>
            </a:extLst>
          </p:cNvPr>
          <p:cNvCxnSpPr>
            <a:cxnSpLocks/>
          </p:cNvCxnSpPr>
          <p:nvPr/>
        </p:nvCxnSpPr>
        <p:spPr>
          <a:xfrm>
            <a:off x="2342153" y="3610495"/>
            <a:ext cx="7761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7C45A3-2576-8E47-95C2-AAA9ED22FD1A}"/>
              </a:ext>
            </a:extLst>
          </p:cNvPr>
          <p:cNvSpPr txBox="1"/>
          <p:nvPr/>
        </p:nvSpPr>
        <p:spPr>
          <a:xfrm>
            <a:off x="142976" y="1753356"/>
            <a:ext cx="13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000" dirty="0" err="1"/>
              <a:t>Buffer.from</a:t>
            </a:r>
            <a:endParaRPr lang="sk-SK" sz="2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B320F3-F89E-B442-88FA-C597766824C3}"/>
              </a:ext>
            </a:extLst>
          </p:cNvPr>
          <p:cNvCxnSpPr>
            <a:cxnSpLocks/>
          </p:cNvCxnSpPr>
          <p:nvPr/>
        </p:nvCxnSpPr>
        <p:spPr>
          <a:xfrm>
            <a:off x="2328529" y="4189228"/>
            <a:ext cx="7761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2D01B42-6D2B-1B46-896D-B8FE6F88C3DF}"/>
              </a:ext>
            </a:extLst>
          </p:cNvPr>
          <p:cNvCxnSpPr>
            <a:cxnSpLocks/>
          </p:cNvCxnSpPr>
          <p:nvPr/>
        </p:nvCxnSpPr>
        <p:spPr>
          <a:xfrm>
            <a:off x="2328529" y="4769184"/>
            <a:ext cx="776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7B261E-F021-C442-924E-0B7B3D5BCA70}"/>
              </a:ext>
            </a:extLst>
          </p:cNvPr>
          <p:cNvCxnSpPr>
            <a:cxnSpLocks/>
          </p:cNvCxnSpPr>
          <p:nvPr/>
        </p:nvCxnSpPr>
        <p:spPr>
          <a:xfrm>
            <a:off x="2354135" y="5413670"/>
            <a:ext cx="7761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3FC28B8-DF72-D44A-BE5F-B1C32E8907A1}"/>
              </a:ext>
            </a:extLst>
          </p:cNvPr>
          <p:cNvSpPr txBox="1"/>
          <p:nvPr/>
        </p:nvSpPr>
        <p:spPr>
          <a:xfrm>
            <a:off x="2463074" y="5183812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 err="1"/>
              <a:t>alloc</a:t>
            </a:r>
            <a:endParaRPr lang="sk-SK" sz="9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C53DA52-F328-244F-9465-7201158B307C}"/>
              </a:ext>
            </a:extLst>
          </p:cNvPr>
          <p:cNvSpPr/>
          <p:nvPr/>
        </p:nvSpPr>
        <p:spPr>
          <a:xfrm>
            <a:off x="4659097" y="2727913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sk-SK" sz="800" dirty="0"/>
              <a:t>97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00A9B1-AB21-2C4D-81E8-33250B14C6BA}"/>
              </a:ext>
            </a:extLst>
          </p:cNvPr>
          <p:cNvSpPr/>
          <p:nvPr/>
        </p:nvSpPr>
        <p:spPr>
          <a:xfrm>
            <a:off x="4659097" y="2904940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sk-SK" sz="800" dirty="0"/>
              <a:t>0xc5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8843DD-D42A-B847-B41C-AED7B1DB579B}"/>
              </a:ext>
            </a:extLst>
          </p:cNvPr>
          <p:cNvSpPr/>
          <p:nvPr/>
        </p:nvSpPr>
        <p:spPr>
          <a:xfrm>
            <a:off x="4659096" y="3081967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sk-SK" sz="800" dirty="0"/>
              <a:t>0xBE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EAA10B-74D7-3944-B831-8D2436EFA012}"/>
              </a:ext>
            </a:extLst>
          </p:cNvPr>
          <p:cNvSpPr/>
          <p:nvPr/>
        </p:nvSpPr>
        <p:spPr>
          <a:xfrm>
            <a:off x="4659096" y="3282418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F2E9712-2933-5E4C-A913-D00C58C9EB5F}"/>
              </a:ext>
            </a:extLst>
          </p:cNvPr>
          <p:cNvSpPr/>
          <p:nvPr/>
        </p:nvSpPr>
        <p:spPr>
          <a:xfrm>
            <a:off x="4659096" y="3459445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6F5FB1-0D18-C54C-9047-37BD54C78D9C}"/>
              </a:ext>
            </a:extLst>
          </p:cNvPr>
          <p:cNvSpPr/>
          <p:nvPr/>
        </p:nvSpPr>
        <p:spPr>
          <a:xfrm>
            <a:off x="4659095" y="3636472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683BBF-2E5C-8C4D-A760-2CD5193BF2B5}"/>
              </a:ext>
            </a:extLst>
          </p:cNvPr>
          <p:cNvSpPr/>
          <p:nvPr/>
        </p:nvSpPr>
        <p:spPr>
          <a:xfrm>
            <a:off x="4659096" y="3836923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7FD02C-A335-EA47-8133-4D811E3F9206}"/>
              </a:ext>
            </a:extLst>
          </p:cNvPr>
          <p:cNvSpPr/>
          <p:nvPr/>
        </p:nvSpPr>
        <p:spPr>
          <a:xfrm>
            <a:off x="4659096" y="4013950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9B4729-CD66-9941-9ED2-8F172010C95C}"/>
              </a:ext>
            </a:extLst>
          </p:cNvPr>
          <p:cNvSpPr/>
          <p:nvPr/>
        </p:nvSpPr>
        <p:spPr>
          <a:xfrm>
            <a:off x="4659095" y="4190977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24BD62-BD2D-224B-99E0-A2D14B3572DF}"/>
              </a:ext>
            </a:extLst>
          </p:cNvPr>
          <p:cNvSpPr/>
          <p:nvPr/>
        </p:nvSpPr>
        <p:spPr>
          <a:xfrm>
            <a:off x="4659095" y="4391428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5E9704-116C-ED47-88D9-7020A58C7A5C}"/>
              </a:ext>
            </a:extLst>
          </p:cNvPr>
          <p:cNvSpPr/>
          <p:nvPr/>
        </p:nvSpPr>
        <p:spPr>
          <a:xfrm>
            <a:off x="4659095" y="4568455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4E81C6-649E-8B4D-82B8-418CFAC5D9E0}"/>
              </a:ext>
            </a:extLst>
          </p:cNvPr>
          <p:cNvSpPr/>
          <p:nvPr/>
        </p:nvSpPr>
        <p:spPr>
          <a:xfrm>
            <a:off x="4659094" y="4745482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5C4A74-D158-4048-A8DD-F219A79E94EB}"/>
              </a:ext>
            </a:extLst>
          </p:cNvPr>
          <p:cNvSpPr txBox="1"/>
          <p:nvPr/>
        </p:nvSpPr>
        <p:spPr>
          <a:xfrm>
            <a:off x="4297764" y="2474852"/>
            <a:ext cx="7409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 err="1"/>
              <a:t>fixed</a:t>
            </a:r>
            <a:r>
              <a:rPr lang="sk-SK" sz="900" dirty="0"/>
              <a:t> </a:t>
            </a:r>
            <a:r>
              <a:rPr lang="sk-SK" sz="900" dirty="0" err="1"/>
              <a:t>length</a:t>
            </a:r>
            <a:endParaRPr lang="sk-SK" sz="9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051615-D415-4749-B4A2-68E79306E9FC}"/>
              </a:ext>
            </a:extLst>
          </p:cNvPr>
          <p:cNvSpPr/>
          <p:nvPr/>
        </p:nvSpPr>
        <p:spPr>
          <a:xfrm>
            <a:off x="4659094" y="4936446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sz="8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864387-2D37-3A47-823C-6A8C5C77814F}"/>
              </a:ext>
            </a:extLst>
          </p:cNvPr>
          <p:cNvSpPr/>
          <p:nvPr/>
        </p:nvSpPr>
        <p:spPr>
          <a:xfrm>
            <a:off x="4659094" y="5134125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sz="800" dirty="0"/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868329-E9BD-3F4F-B2F7-B3FA1F0B09C8}"/>
              </a:ext>
            </a:extLst>
          </p:cNvPr>
          <p:cNvSpPr/>
          <p:nvPr/>
        </p:nvSpPr>
        <p:spPr>
          <a:xfrm>
            <a:off x="4659093" y="5311152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sz="800" dirty="0"/>
              <a:t>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F17555-6246-8A49-BAEB-F94CB9411EFB}"/>
              </a:ext>
            </a:extLst>
          </p:cNvPr>
          <p:cNvSpPr txBox="1"/>
          <p:nvPr/>
        </p:nvSpPr>
        <p:spPr>
          <a:xfrm>
            <a:off x="4077424" y="5010099"/>
            <a:ext cx="6383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 err="1"/>
              <a:t>initialized</a:t>
            </a:r>
            <a:endParaRPr lang="sk-SK" sz="9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C720E1-CF83-934A-B7C1-82D7DF119882}"/>
              </a:ext>
            </a:extLst>
          </p:cNvPr>
          <p:cNvSpPr txBox="1"/>
          <p:nvPr/>
        </p:nvSpPr>
        <p:spPr>
          <a:xfrm>
            <a:off x="3900059" y="5287593"/>
            <a:ext cx="7954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 err="1"/>
              <a:t>un-initialized</a:t>
            </a:r>
            <a:endParaRPr lang="sk-SK" sz="9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BFF007-FA10-6447-86D6-066D1FC70B96}"/>
              </a:ext>
            </a:extLst>
          </p:cNvPr>
          <p:cNvSpPr/>
          <p:nvPr/>
        </p:nvSpPr>
        <p:spPr>
          <a:xfrm>
            <a:off x="3104704" y="1825333"/>
            <a:ext cx="4734603" cy="492115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7EF1FC-CF63-A24E-942F-A9230E13184D}"/>
              </a:ext>
            </a:extLst>
          </p:cNvPr>
          <p:cNvSpPr txBox="1"/>
          <p:nvPr/>
        </p:nvSpPr>
        <p:spPr>
          <a:xfrm>
            <a:off x="3712074" y="5780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k-SK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CF2980-685D-7346-B240-217D48EB87C9}"/>
              </a:ext>
            </a:extLst>
          </p:cNvPr>
          <p:cNvSpPr txBox="1"/>
          <p:nvPr/>
        </p:nvSpPr>
        <p:spPr>
          <a:xfrm>
            <a:off x="3135876" y="1895522"/>
            <a:ext cx="1399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 err="1"/>
              <a:t>allocated</a:t>
            </a:r>
            <a:r>
              <a:rPr lang="sk-SK" sz="900" dirty="0"/>
              <a:t> </a:t>
            </a:r>
            <a:r>
              <a:rPr lang="sk-SK" sz="900" dirty="0" err="1"/>
              <a:t>outside</a:t>
            </a:r>
            <a:r>
              <a:rPr lang="sk-SK" sz="900" dirty="0"/>
              <a:t> V8 </a:t>
            </a:r>
            <a:r>
              <a:rPr lang="sk-SK" sz="900" dirty="0" err="1"/>
              <a:t>heap</a:t>
            </a:r>
            <a:endParaRPr lang="sk-SK" sz="9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77743C-8FD8-CF49-821A-BEF5EB30B521}"/>
              </a:ext>
            </a:extLst>
          </p:cNvPr>
          <p:cNvSpPr txBox="1"/>
          <p:nvPr/>
        </p:nvSpPr>
        <p:spPr>
          <a:xfrm>
            <a:off x="2301277" y="4565479"/>
            <a:ext cx="8579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 err="1"/>
              <a:t>same</a:t>
            </a:r>
            <a:r>
              <a:rPr lang="sk-SK" sz="900" dirty="0"/>
              <a:t> </a:t>
            </a:r>
            <a:r>
              <a:rPr lang="sk-SK" sz="900" dirty="0" err="1"/>
              <a:t>memory</a:t>
            </a:r>
            <a:endParaRPr lang="sk-SK" sz="9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C5CEEDB-2FB9-7D46-8B6E-98DF0D9409D0}"/>
              </a:ext>
            </a:extLst>
          </p:cNvPr>
          <p:cNvSpPr/>
          <p:nvPr/>
        </p:nvSpPr>
        <p:spPr>
          <a:xfrm>
            <a:off x="3398331" y="5763742"/>
            <a:ext cx="1679946" cy="36640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FBD964B-19A6-0249-B6B6-AAA1ECFCCAE3}"/>
              </a:ext>
            </a:extLst>
          </p:cNvPr>
          <p:cNvSpPr/>
          <p:nvPr/>
        </p:nvSpPr>
        <p:spPr>
          <a:xfrm>
            <a:off x="4659092" y="5832369"/>
            <a:ext cx="265099" cy="2004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9F67C5-BBBA-2245-9F5D-64BB32241202}"/>
              </a:ext>
            </a:extLst>
          </p:cNvPr>
          <p:cNvSpPr/>
          <p:nvPr/>
        </p:nvSpPr>
        <p:spPr>
          <a:xfrm>
            <a:off x="3395828" y="6261245"/>
            <a:ext cx="1679946" cy="36640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4765871-11C7-EB42-AA7D-25C288106CE5}"/>
              </a:ext>
            </a:extLst>
          </p:cNvPr>
          <p:cNvSpPr/>
          <p:nvPr/>
        </p:nvSpPr>
        <p:spPr>
          <a:xfrm>
            <a:off x="4659091" y="6354098"/>
            <a:ext cx="265099" cy="2004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442CC4E-2D94-A94F-98DC-1B2380F0FF04}"/>
              </a:ext>
            </a:extLst>
          </p:cNvPr>
          <p:cNvSpPr/>
          <p:nvPr/>
        </p:nvSpPr>
        <p:spPr>
          <a:xfrm>
            <a:off x="6262632" y="4936446"/>
            <a:ext cx="1280152" cy="1692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pool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F0A77-79CE-0442-8920-EA5F8797A758}"/>
              </a:ext>
            </a:extLst>
          </p:cNvPr>
          <p:cNvSpPr/>
          <p:nvPr/>
        </p:nvSpPr>
        <p:spPr>
          <a:xfrm>
            <a:off x="6363816" y="5052734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E551C7-BB82-D04D-A2D1-3D50D1FDB4FA}"/>
              </a:ext>
            </a:extLst>
          </p:cNvPr>
          <p:cNvSpPr/>
          <p:nvPr/>
        </p:nvSpPr>
        <p:spPr>
          <a:xfrm>
            <a:off x="6363816" y="5229761"/>
            <a:ext cx="265099" cy="2004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BD407E3-0C7E-F64B-889C-9641B1D6DE00}"/>
              </a:ext>
            </a:extLst>
          </p:cNvPr>
          <p:cNvSpPr/>
          <p:nvPr/>
        </p:nvSpPr>
        <p:spPr>
          <a:xfrm>
            <a:off x="6363815" y="5406788"/>
            <a:ext cx="265099" cy="2004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F5C8ACA-850E-5240-B896-63DA1E2CA4E0}"/>
              </a:ext>
            </a:extLst>
          </p:cNvPr>
          <p:cNvSpPr/>
          <p:nvPr/>
        </p:nvSpPr>
        <p:spPr>
          <a:xfrm>
            <a:off x="6363816" y="5607239"/>
            <a:ext cx="265099" cy="2004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DC7DC8C-ADB6-134F-846E-4D0B89062978}"/>
              </a:ext>
            </a:extLst>
          </p:cNvPr>
          <p:cNvSpPr/>
          <p:nvPr/>
        </p:nvSpPr>
        <p:spPr>
          <a:xfrm>
            <a:off x="6363816" y="5784266"/>
            <a:ext cx="265099" cy="200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880EE0-AC8D-DB45-986F-D0EB18DD15B8}"/>
              </a:ext>
            </a:extLst>
          </p:cNvPr>
          <p:cNvSpPr/>
          <p:nvPr/>
        </p:nvSpPr>
        <p:spPr>
          <a:xfrm>
            <a:off x="6363815" y="5961293"/>
            <a:ext cx="265099" cy="2004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037E60-CEBA-C44A-8BFD-A1563DF92D4F}"/>
              </a:ext>
            </a:extLst>
          </p:cNvPr>
          <p:cNvSpPr/>
          <p:nvPr/>
        </p:nvSpPr>
        <p:spPr>
          <a:xfrm>
            <a:off x="6363815" y="6161744"/>
            <a:ext cx="265099" cy="2004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endParaRPr lang="sk-SK" sz="8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DA06D41-7E99-AA4D-891B-D3AA8FEAD465}"/>
              </a:ext>
            </a:extLst>
          </p:cNvPr>
          <p:cNvSpPr/>
          <p:nvPr/>
        </p:nvSpPr>
        <p:spPr>
          <a:xfrm>
            <a:off x="6224360" y="2306989"/>
            <a:ext cx="1318424" cy="342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buffer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12C681-0D2F-7444-A4C4-E09C9B839867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5105645" y="2478033"/>
            <a:ext cx="1118715" cy="3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5A2EEF5-413A-E543-98EA-7C8553E9E808}"/>
              </a:ext>
            </a:extLst>
          </p:cNvPr>
          <p:cNvSpPr txBox="1"/>
          <p:nvPr/>
        </p:nvSpPr>
        <p:spPr>
          <a:xfrm>
            <a:off x="5148374" y="2239909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/>
              <a:t>&gt; 8k / 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9FB758C-0219-EE45-8C8C-F5D1DA493AC3}"/>
              </a:ext>
            </a:extLst>
          </p:cNvPr>
          <p:cNvSpPr txBox="1"/>
          <p:nvPr/>
        </p:nvSpPr>
        <p:spPr>
          <a:xfrm>
            <a:off x="5105645" y="5676870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/>
              <a:t>&lt; 8k / 2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29255ADE-E7F3-E940-A2EA-F1A2F81D5112}"/>
              </a:ext>
            </a:extLst>
          </p:cNvPr>
          <p:cNvCxnSpPr>
            <a:stCxn id="68" idx="3"/>
            <a:endCxn id="76" idx="1"/>
          </p:cNvCxnSpPr>
          <p:nvPr/>
        </p:nvCxnSpPr>
        <p:spPr>
          <a:xfrm flipV="1">
            <a:off x="5078277" y="5329987"/>
            <a:ext cx="1285539" cy="6169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7852FDB0-4BC6-B94A-A4F9-911326258980}"/>
              </a:ext>
            </a:extLst>
          </p:cNvPr>
          <p:cNvCxnSpPr>
            <a:cxnSpLocks/>
            <a:stCxn id="70" idx="3"/>
            <a:endCxn id="80" idx="1"/>
          </p:cNvCxnSpPr>
          <p:nvPr/>
        </p:nvCxnSpPr>
        <p:spPr>
          <a:xfrm flipV="1">
            <a:off x="5075774" y="6061519"/>
            <a:ext cx="1288041" cy="3829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C0DC45B-FE19-0245-91D4-5FD3691F321C}"/>
              </a:ext>
            </a:extLst>
          </p:cNvPr>
          <p:cNvSpPr txBox="1"/>
          <p:nvPr/>
        </p:nvSpPr>
        <p:spPr>
          <a:xfrm>
            <a:off x="66907" y="4894753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000" dirty="0" err="1"/>
              <a:t>alloc</a:t>
            </a:r>
            <a:r>
              <a:rPr lang="sk-SK" sz="2000" dirty="0"/>
              <a:t>*()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13C39D9-9F73-5140-BDFE-E3706A612D6B}"/>
              </a:ext>
            </a:extLst>
          </p:cNvPr>
          <p:cNvSpPr/>
          <p:nvPr/>
        </p:nvSpPr>
        <p:spPr>
          <a:xfrm>
            <a:off x="5990471" y="1930334"/>
            <a:ext cx="1679946" cy="4771544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4FAA8C9-9C80-504D-90F4-EE1978552CC9}"/>
              </a:ext>
            </a:extLst>
          </p:cNvPr>
          <p:cNvCxnSpPr>
            <a:cxnSpLocks/>
          </p:cNvCxnSpPr>
          <p:nvPr/>
        </p:nvCxnSpPr>
        <p:spPr>
          <a:xfrm>
            <a:off x="5075774" y="4218205"/>
            <a:ext cx="91469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ABB906B9-F6BE-DF44-B4DE-D61FBA5C0872}"/>
              </a:ext>
            </a:extLst>
          </p:cNvPr>
          <p:cNvSpPr txBox="1"/>
          <p:nvPr/>
        </p:nvSpPr>
        <p:spPr>
          <a:xfrm>
            <a:off x="5136218" y="3998759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 err="1"/>
              <a:t>buffer.buffer</a:t>
            </a:r>
            <a:endParaRPr lang="sk-SK" sz="9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D74789-3481-DD46-95D4-169B1244019B}"/>
              </a:ext>
            </a:extLst>
          </p:cNvPr>
          <p:cNvSpPr txBox="1"/>
          <p:nvPr/>
        </p:nvSpPr>
        <p:spPr>
          <a:xfrm>
            <a:off x="5144461" y="4174740"/>
            <a:ext cx="7312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 err="1"/>
              <a:t>ArrayBuffer</a:t>
            </a:r>
            <a:endParaRPr lang="sk-SK" sz="9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353AE80-9400-D04A-AE06-E26A4F95D5D4}"/>
              </a:ext>
            </a:extLst>
          </p:cNvPr>
          <p:cNvSpPr txBox="1"/>
          <p:nvPr/>
        </p:nvSpPr>
        <p:spPr>
          <a:xfrm>
            <a:off x="4262127" y="2850102"/>
            <a:ext cx="4395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 err="1"/>
              <a:t>bytes</a:t>
            </a:r>
            <a:endParaRPr lang="sk-SK" sz="9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C32AF5E-1650-234B-81E8-52E1B566FE80}"/>
              </a:ext>
            </a:extLst>
          </p:cNvPr>
          <p:cNvSpPr/>
          <p:nvPr/>
        </p:nvSpPr>
        <p:spPr>
          <a:xfrm>
            <a:off x="6224360" y="2691566"/>
            <a:ext cx="1318424" cy="317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5A84F57-76EB-FC4A-9456-0B4A6A97161B}"/>
              </a:ext>
            </a:extLst>
          </p:cNvPr>
          <p:cNvSpPr/>
          <p:nvPr/>
        </p:nvSpPr>
        <p:spPr>
          <a:xfrm>
            <a:off x="8303961" y="3613003"/>
            <a:ext cx="715970" cy="215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sk-SK" sz="800" b="1" dirty="0"/>
              <a:t>Uint8Array </a:t>
            </a:r>
            <a:endParaRPr lang="sk-SK" sz="800" dirty="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A3DDE86-EC3E-E04B-9868-5D7CC09CFEDE}"/>
              </a:ext>
            </a:extLst>
          </p:cNvPr>
          <p:cNvCxnSpPr>
            <a:cxnSpLocks/>
          </p:cNvCxnSpPr>
          <p:nvPr/>
        </p:nvCxnSpPr>
        <p:spPr>
          <a:xfrm flipV="1">
            <a:off x="5075774" y="3744194"/>
            <a:ext cx="3127322" cy="180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F8D8CB-8226-1349-8889-5E22995DF9D1}"/>
              </a:ext>
            </a:extLst>
          </p:cNvPr>
          <p:cNvCxnSpPr>
            <a:cxnSpLocks/>
          </p:cNvCxnSpPr>
          <p:nvPr/>
        </p:nvCxnSpPr>
        <p:spPr>
          <a:xfrm flipV="1">
            <a:off x="5075774" y="3909884"/>
            <a:ext cx="3127322" cy="180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8FB2729-E9C2-174F-B774-EA48203CE8D9}"/>
              </a:ext>
            </a:extLst>
          </p:cNvPr>
          <p:cNvSpPr/>
          <p:nvPr/>
        </p:nvSpPr>
        <p:spPr>
          <a:xfrm>
            <a:off x="8303960" y="3833860"/>
            <a:ext cx="715970" cy="215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sk-SK" sz="800" b="1" dirty="0"/>
              <a:t>Buffer API</a:t>
            </a:r>
            <a:endParaRPr lang="sk-SK" sz="8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F24BD23-D8EB-5E4B-94F6-69C87EB62942}"/>
              </a:ext>
            </a:extLst>
          </p:cNvPr>
          <p:cNvSpPr txBox="1"/>
          <p:nvPr/>
        </p:nvSpPr>
        <p:spPr>
          <a:xfrm>
            <a:off x="8292891" y="3228945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000" dirty="0" err="1"/>
              <a:t>APIs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4288287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API overview (not complete)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2095A-7C48-E245-A27D-3A5BB3C4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4469993" cy="2359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B6B0C-1AC5-4A4E-AB73-9B6F28751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42521"/>
            <a:ext cx="3311620" cy="2359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27B00A-E785-044B-A4B5-9E10DA51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651" y="3942520"/>
            <a:ext cx="3138653" cy="2359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37124-D1BF-1348-B6B9-031A5CB7F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977" y="1430889"/>
            <a:ext cx="2958454" cy="23459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A6F511-02D7-CD4A-B9FE-050DB6AB6D24}"/>
              </a:ext>
            </a:extLst>
          </p:cNvPr>
          <p:cNvSpPr/>
          <p:nvPr/>
        </p:nvSpPr>
        <p:spPr>
          <a:xfrm>
            <a:off x="390939" y="1184668"/>
            <a:ext cx="5775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/>
              <a:t>pozri: https://nodejs.org/api/buffer.html; a 01-platformy-technologie-a-node-js/</a:t>
            </a:r>
            <a:r>
              <a:rPr lang="sk-SK" sz="1000" dirty="0" err="1"/>
              <a:t>node</a:t>
            </a:r>
            <a:r>
              <a:rPr lang="sk-SK" sz="1000" dirty="0"/>
              <a:t>-</a:t>
            </a:r>
            <a:r>
              <a:rPr lang="sk-SK" sz="1000" dirty="0" err="1"/>
              <a:t>modules</a:t>
            </a:r>
            <a:r>
              <a:rPr lang="sk-SK" sz="1000" dirty="0"/>
              <a:t>-and-</a:t>
            </a:r>
            <a:r>
              <a:rPr lang="sk-SK" sz="1000" dirty="0" err="1"/>
              <a:t>api.xlsx</a:t>
            </a:r>
            <a:r>
              <a:rPr lang="sk-SK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5828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DEFC-9ACB-D148-BC33-7892116D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Buffer API </a:t>
            </a:r>
            <a:r>
              <a:rPr lang="sk-SK" dirty="0" err="1"/>
              <a:t>introduction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E7797-DE2E-3C41-9426-27CBDDA6E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pozri:  bom-</a:t>
            </a:r>
            <a:r>
              <a:rPr lang="sk-SK" dirty="0" err="1"/>
              <a:t>transform</a:t>
            </a:r>
            <a:r>
              <a:rPr lang="sk-SK" dirty="0"/>
              <a:t>-and-buffer-</a:t>
            </a:r>
            <a:r>
              <a:rPr lang="sk-SK" dirty="0" err="1"/>
              <a:t>walk.pptx</a:t>
            </a:r>
            <a:endParaRPr lang="sk-SK" dirty="0"/>
          </a:p>
          <a:p>
            <a:r>
              <a:rPr lang="sk-SK" dirty="0"/>
              <a:t>s</a:t>
            </a:r>
            <a:r>
              <a:rPr lang="sk-SK"/>
              <a:t>amoštúdium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4433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A57A-BA6E-5E41-97A0-37A6B5EA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k-SK" dirty="0"/>
              <a:t>Kedy používať </a:t>
            </a:r>
            <a:r>
              <a:rPr lang="sk-SK" dirty="0" err="1"/>
              <a:t>pipe</a:t>
            </a:r>
            <a:r>
              <a:rPr lang="sk-SK" dirty="0"/>
              <a:t> a kedy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41D61D-FD00-1D43-AD11-A22DC734D866}"/>
              </a:ext>
            </a:extLst>
          </p:cNvPr>
          <p:cNvSpPr/>
          <p:nvPr/>
        </p:nvSpPr>
        <p:spPr>
          <a:xfrm>
            <a:off x="1065332" y="1438903"/>
            <a:ext cx="1191156" cy="36446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stream</a:t>
            </a:r>
            <a:endParaRPr lang="sk-SK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CDCDBC-1B4C-4142-B97C-009E23B4C7E7}"/>
              </a:ext>
            </a:extLst>
          </p:cNvPr>
          <p:cNvSpPr/>
          <p:nvPr/>
        </p:nvSpPr>
        <p:spPr>
          <a:xfrm>
            <a:off x="6106468" y="1438902"/>
            <a:ext cx="1189543" cy="36447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stream</a:t>
            </a:r>
            <a:endParaRPr lang="sk-SK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B6A132-4AE7-1141-878E-63518756EB6C}"/>
              </a:ext>
            </a:extLst>
          </p:cNvPr>
          <p:cNvSpPr/>
          <p:nvPr/>
        </p:nvSpPr>
        <p:spPr>
          <a:xfrm>
            <a:off x="2957772" y="1438903"/>
            <a:ext cx="2275677" cy="36446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transform</a:t>
            </a:r>
            <a:endParaRPr lang="sk-SK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4BF2F4-AE67-2846-AFB5-6806D008385A}"/>
              </a:ext>
            </a:extLst>
          </p:cNvPr>
          <p:cNvSpPr/>
          <p:nvPr/>
        </p:nvSpPr>
        <p:spPr>
          <a:xfrm>
            <a:off x="1065331" y="1920789"/>
            <a:ext cx="1191156" cy="64771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stream</a:t>
            </a:r>
            <a:endParaRPr lang="sk-SK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82D0BB-1DD0-784D-974F-2C4BEEC27BDD}"/>
              </a:ext>
            </a:extLst>
          </p:cNvPr>
          <p:cNvSpPr/>
          <p:nvPr/>
        </p:nvSpPr>
        <p:spPr>
          <a:xfrm>
            <a:off x="2957772" y="1936465"/>
            <a:ext cx="2275677" cy="64771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>
                <a:solidFill>
                  <a:schemeClr val="accent3">
                    <a:lumMod val="75000"/>
                  </a:schemeClr>
                </a:solidFill>
              </a:rPr>
              <a:t>data+end</a:t>
            </a:r>
            <a:r>
              <a:rPr lang="sk-SK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sk-SK" dirty="0" err="1">
                <a:solidFill>
                  <a:schemeClr val="accent3">
                    <a:lumMod val="75000"/>
                  </a:schemeClr>
                </a:solidFill>
              </a:rPr>
              <a:t>readable+read</a:t>
            </a:r>
            <a:r>
              <a:rPr lang="sk-SK" dirty="0">
                <a:solidFill>
                  <a:schemeClr val="accent3">
                    <a:lumMod val="75000"/>
                  </a:schemeClr>
                </a:solidFill>
              </a:rPr>
              <a:t>, ...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831C86-DA81-4743-B0F3-04CD3AF96CA5}"/>
              </a:ext>
            </a:extLst>
          </p:cNvPr>
          <p:cNvCxnSpPr>
            <a:endCxn id="6" idx="1"/>
          </p:cNvCxnSpPr>
          <p:nvPr/>
        </p:nvCxnSpPr>
        <p:spPr>
          <a:xfrm flipV="1">
            <a:off x="2256487" y="1621138"/>
            <a:ext cx="701285" cy="139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5B409C-26DA-EF45-9E12-01566F1A9D7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233449" y="1621137"/>
            <a:ext cx="873019" cy="139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1DA3BE-EE13-8E4D-8E53-D6F28888B8C8}"/>
              </a:ext>
            </a:extLst>
          </p:cNvPr>
          <p:cNvSpPr txBox="1"/>
          <p:nvPr/>
        </p:nvSpPr>
        <p:spPr>
          <a:xfrm>
            <a:off x="2308811" y="125423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>
                <a:solidFill>
                  <a:schemeClr val="accent3">
                    <a:lumMod val="75000"/>
                  </a:schemeClr>
                </a:solidFill>
              </a:rPr>
              <a:t>pipe</a:t>
            </a:r>
            <a:endParaRPr lang="sk-SK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83FEAB-2CF2-0A48-9C61-37A56744ADC7}"/>
              </a:ext>
            </a:extLst>
          </p:cNvPr>
          <p:cNvSpPr txBox="1"/>
          <p:nvPr/>
        </p:nvSpPr>
        <p:spPr>
          <a:xfrm>
            <a:off x="5372360" y="125180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>
                <a:solidFill>
                  <a:schemeClr val="accent3">
                    <a:lumMod val="75000"/>
                  </a:schemeClr>
                </a:solidFill>
              </a:rPr>
              <a:t>pipe</a:t>
            </a:r>
            <a:endParaRPr lang="sk-SK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006BBB-A592-BD41-99BB-E8F42F347727}"/>
              </a:ext>
            </a:extLst>
          </p:cNvPr>
          <p:cNvCxnSpPr/>
          <p:nvPr/>
        </p:nvCxnSpPr>
        <p:spPr>
          <a:xfrm flipV="1">
            <a:off x="2256487" y="2253885"/>
            <a:ext cx="701285" cy="139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F1080A-5948-E443-AD84-8229AB581EA3}"/>
              </a:ext>
            </a:extLst>
          </p:cNvPr>
          <p:cNvSpPr txBox="1"/>
          <p:nvPr/>
        </p:nvSpPr>
        <p:spPr>
          <a:xfrm>
            <a:off x="2372205" y="1890991"/>
            <a:ext cx="4700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k-SK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endParaRPr lang="sk-SK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39543-8C71-264A-BF7C-4CF75CC39C82}"/>
              </a:ext>
            </a:extLst>
          </p:cNvPr>
          <p:cNvSpPr/>
          <p:nvPr/>
        </p:nvSpPr>
        <p:spPr>
          <a:xfrm>
            <a:off x="6106469" y="2695369"/>
            <a:ext cx="1198630" cy="64771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stream</a:t>
            </a:r>
            <a:endParaRPr lang="sk-SK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1F1BC-F845-A843-B93C-E1D2A8E5BF9B}"/>
              </a:ext>
            </a:extLst>
          </p:cNvPr>
          <p:cNvSpPr/>
          <p:nvPr/>
        </p:nvSpPr>
        <p:spPr>
          <a:xfrm>
            <a:off x="2957771" y="2695369"/>
            <a:ext cx="2275677" cy="64771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>
                <a:solidFill>
                  <a:schemeClr val="accent3">
                    <a:lumMod val="75000"/>
                  </a:schemeClr>
                </a:solidFill>
              </a:rPr>
              <a:t>write</a:t>
            </a:r>
            <a:r>
              <a:rPr lang="sk-SK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sk-SK" dirty="0" err="1">
                <a:solidFill>
                  <a:schemeClr val="accent3">
                    <a:lumMod val="75000"/>
                  </a:schemeClr>
                </a:solidFill>
              </a:rPr>
              <a:t>drain</a:t>
            </a:r>
            <a:r>
              <a:rPr lang="sk-SK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sk-SK" dirty="0" err="1">
                <a:solidFill>
                  <a:schemeClr val="accent3">
                    <a:lumMod val="75000"/>
                  </a:schemeClr>
                </a:solidFill>
              </a:rPr>
              <a:t>finish</a:t>
            </a:r>
            <a:r>
              <a:rPr lang="sk-SK" dirty="0">
                <a:solidFill>
                  <a:schemeClr val="accent3">
                    <a:lumMod val="75000"/>
                  </a:schemeClr>
                </a:solidFill>
              </a:rPr>
              <a:t>,...</a:t>
            </a:r>
          </a:p>
          <a:p>
            <a:pPr algn="ctr"/>
            <a:endParaRPr lang="sk-SK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85F003-868E-4B47-8D23-72BD66CC6E92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5233448" y="3019227"/>
            <a:ext cx="873021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8885F0-617A-7B41-BAE6-261948F7AA25}"/>
              </a:ext>
            </a:extLst>
          </p:cNvPr>
          <p:cNvSpPr txBox="1"/>
          <p:nvPr/>
        </p:nvSpPr>
        <p:spPr>
          <a:xfrm>
            <a:off x="5352769" y="2668353"/>
            <a:ext cx="470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k-SK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endParaRPr lang="sk-SK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55786A-2043-E143-9702-C1DFA61ED9D9}"/>
              </a:ext>
            </a:extLst>
          </p:cNvPr>
          <p:cNvSpPr/>
          <p:nvPr/>
        </p:nvSpPr>
        <p:spPr>
          <a:xfrm>
            <a:off x="1049184" y="3555265"/>
            <a:ext cx="1207303" cy="6477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stream</a:t>
            </a:r>
            <a:endParaRPr lang="sk-S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A6A0-D502-5248-8DB7-569B24664A96}"/>
              </a:ext>
            </a:extLst>
          </p:cNvPr>
          <p:cNvSpPr/>
          <p:nvPr/>
        </p:nvSpPr>
        <p:spPr>
          <a:xfrm>
            <a:off x="6106467" y="3555265"/>
            <a:ext cx="1205691" cy="6477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stream</a:t>
            </a:r>
            <a:endParaRPr lang="sk-SK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84D520-41C1-2049-BE79-825F66D63F8F}"/>
              </a:ext>
            </a:extLst>
          </p:cNvPr>
          <p:cNvSpPr/>
          <p:nvPr/>
        </p:nvSpPr>
        <p:spPr>
          <a:xfrm>
            <a:off x="2957771" y="3555265"/>
            <a:ext cx="2275677" cy="6477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>
                <a:solidFill>
                  <a:srgbClr val="FF0000"/>
                </a:solidFill>
              </a:rPr>
              <a:t>read</a:t>
            </a:r>
            <a:endParaRPr lang="sk-SK" dirty="0">
              <a:solidFill>
                <a:srgbClr val="FF0000"/>
              </a:solidFill>
            </a:endParaRPr>
          </a:p>
          <a:p>
            <a:pPr algn="ctr"/>
            <a:r>
              <a:rPr lang="sk-SK" dirty="0" err="1">
                <a:solidFill>
                  <a:srgbClr val="FF0000"/>
                </a:solidFill>
              </a:rPr>
              <a:t>write</a:t>
            </a:r>
            <a:endParaRPr lang="sk-SK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4DD6BE-7053-F74B-BD37-7E504952E8AA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5233448" y="3879123"/>
            <a:ext cx="87301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8CAD29A-D808-F64A-A493-B2D1D23DD9B4}"/>
              </a:ext>
            </a:extLst>
          </p:cNvPr>
          <p:cNvSpPr txBox="1"/>
          <p:nvPr/>
        </p:nvSpPr>
        <p:spPr>
          <a:xfrm>
            <a:off x="5372360" y="3524045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>
                <a:solidFill>
                  <a:srgbClr val="FF0000"/>
                </a:solidFill>
              </a:rPr>
              <a:t>api</a:t>
            </a:r>
            <a:endParaRPr lang="sk-SK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B08936-26B4-EE41-8856-CE27D36AC814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2256487" y="3879123"/>
            <a:ext cx="70128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FADEBE-9EA1-D644-8BDA-C7A26720F049}"/>
              </a:ext>
            </a:extLst>
          </p:cNvPr>
          <p:cNvSpPr txBox="1"/>
          <p:nvPr/>
        </p:nvSpPr>
        <p:spPr>
          <a:xfrm>
            <a:off x="2345922" y="3520887"/>
            <a:ext cx="4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>
                <a:solidFill>
                  <a:srgbClr val="FF0000"/>
                </a:solidFill>
              </a:rPr>
              <a:t>api</a:t>
            </a:r>
            <a:endParaRPr lang="sk-SK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C9B70-8857-5746-99D2-47E03598DB71}"/>
              </a:ext>
            </a:extLst>
          </p:cNvPr>
          <p:cNvSpPr/>
          <p:nvPr/>
        </p:nvSpPr>
        <p:spPr>
          <a:xfrm>
            <a:off x="6115554" y="1930027"/>
            <a:ext cx="1189544" cy="6477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sk-SK" i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3BCB2B-90E7-CA47-A7A9-99AAF35D0CCA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 flipV="1">
            <a:off x="5233449" y="2253885"/>
            <a:ext cx="882105" cy="64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AC28652-8AEE-F849-92D1-44E6E410E122}"/>
              </a:ext>
            </a:extLst>
          </p:cNvPr>
          <p:cNvSpPr/>
          <p:nvPr/>
        </p:nvSpPr>
        <p:spPr>
          <a:xfrm>
            <a:off x="1049184" y="2695369"/>
            <a:ext cx="1191156" cy="6477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sk-SK" i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BC8766-A583-0542-8338-E832D25CD1BC}"/>
              </a:ext>
            </a:extLst>
          </p:cNvPr>
          <p:cNvCxnSpPr>
            <a:cxnSpLocks/>
            <a:stCxn id="47" idx="3"/>
            <a:endCxn id="22" idx="1"/>
          </p:cNvCxnSpPr>
          <p:nvPr/>
        </p:nvCxnSpPr>
        <p:spPr>
          <a:xfrm>
            <a:off x="2240340" y="3019227"/>
            <a:ext cx="7174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D53A5A2-42DD-C043-AF15-777092155A37}"/>
              </a:ext>
            </a:extLst>
          </p:cNvPr>
          <p:cNvSpPr/>
          <p:nvPr/>
        </p:nvSpPr>
        <p:spPr>
          <a:xfrm>
            <a:off x="1049184" y="4514235"/>
            <a:ext cx="1191156" cy="3644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C05619-BE67-D148-8B7A-B51281326910}"/>
              </a:ext>
            </a:extLst>
          </p:cNvPr>
          <p:cNvSpPr/>
          <p:nvPr/>
        </p:nvSpPr>
        <p:spPr>
          <a:xfrm>
            <a:off x="6090320" y="4514234"/>
            <a:ext cx="1205691" cy="36447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stream</a:t>
            </a:r>
            <a:endParaRPr lang="sk-SK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104C576-2D26-F540-8208-AEF7486C40C4}"/>
              </a:ext>
            </a:extLst>
          </p:cNvPr>
          <p:cNvSpPr/>
          <p:nvPr/>
        </p:nvSpPr>
        <p:spPr>
          <a:xfrm>
            <a:off x="2941624" y="4514235"/>
            <a:ext cx="2275677" cy="3644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transform</a:t>
            </a:r>
            <a:endParaRPr lang="sk-SK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56E9C7A-1B75-B041-8AD6-7AE45B2817AA}"/>
              </a:ext>
            </a:extLst>
          </p:cNvPr>
          <p:cNvCxnSpPr>
            <a:endCxn id="59" idx="1"/>
          </p:cNvCxnSpPr>
          <p:nvPr/>
        </p:nvCxnSpPr>
        <p:spPr>
          <a:xfrm flipV="1">
            <a:off x="2240339" y="4696470"/>
            <a:ext cx="701285" cy="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F9C3D3-0E0D-9644-B332-E5AE942603BD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5217301" y="4696469"/>
            <a:ext cx="873019" cy="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878DB4E-6847-764C-BA00-EEE3ECC75FB5}"/>
              </a:ext>
            </a:extLst>
          </p:cNvPr>
          <p:cNvSpPr txBox="1"/>
          <p:nvPr/>
        </p:nvSpPr>
        <p:spPr>
          <a:xfrm>
            <a:off x="2292663" y="432956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pipe</a:t>
            </a:r>
            <a:endParaRPr lang="sk-SK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4DAB25-5059-AF4C-88C2-37F3D5036939}"/>
              </a:ext>
            </a:extLst>
          </p:cNvPr>
          <p:cNvSpPr txBox="1"/>
          <p:nvPr/>
        </p:nvSpPr>
        <p:spPr>
          <a:xfrm>
            <a:off x="5356212" y="4327137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pipe</a:t>
            </a:r>
            <a:endParaRPr lang="sk-SK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2C5A1F4-5D9C-484E-9375-70DE9EFBC765}"/>
              </a:ext>
            </a:extLst>
          </p:cNvPr>
          <p:cNvCxnSpPr>
            <a:cxnSpLocks/>
          </p:cNvCxnSpPr>
          <p:nvPr/>
        </p:nvCxnSpPr>
        <p:spPr>
          <a:xfrm>
            <a:off x="7296011" y="4696469"/>
            <a:ext cx="372140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07922E1-AA3A-9A4E-ACD4-D3743EAD2D4C}"/>
              </a:ext>
            </a:extLst>
          </p:cNvPr>
          <p:cNvSpPr/>
          <p:nvPr/>
        </p:nvSpPr>
        <p:spPr>
          <a:xfrm>
            <a:off x="7684213" y="4511803"/>
            <a:ext cx="372140" cy="36447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sk-SK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34DEA86-C359-7340-83FB-6CFD6262077E}"/>
              </a:ext>
            </a:extLst>
          </p:cNvPr>
          <p:cNvSpPr txBox="1"/>
          <p:nvPr/>
        </p:nvSpPr>
        <p:spPr>
          <a:xfrm>
            <a:off x="624761" y="1434040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600" dirty="0"/>
              <a:t>a)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2FD22A-4555-2243-A79A-94FF631A5373}"/>
              </a:ext>
            </a:extLst>
          </p:cNvPr>
          <p:cNvSpPr txBox="1"/>
          <p:nvPr/>
        </p:nvSpPr>
        <p:spPr>
          <a:xfrm>
            <a:off x="624761" y="2066364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600" dirty="0"/>
              <a:t>b)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485E4E-A7B0-044C-8B2B-0AA3202704B5}"/>
              </a:ext>
            </a:extLst>
          </p:cNvPr>
          <p:cNvSpPr txBox="1"/>
          <p:nvPr/>
        </p:nvSpPr>
        <p:spPr>
          <a:xfrm>
            <a:off x="624761" y="2834561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600" dirty="0"/>
              <a:t>c)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3B5B8D-003F-E842-B7F3-05C129FA640E}"/>
              </a:ext>
            </a:extLst>
          </p:cNvPr>
          <p:cNvSpPr txBox="1"/>
          <p:nvPr/>
        </p:nvSpPr>
        <p:spPr>
          <a:xfrm>
            <a:off x="634379" y="3694457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600" dirty="0"/>
              <a:t>d)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05DD0A-8ABE-A04C-AFCB-B1DCFCF52110}"/>
              </a:ext>
            </a:extLst>
          </p:cNvPr>
          <p:cNvSpPr txBox="1"/>
          <p:nvPr/>
        </p:nvSpPr>
        <p:spPr>
          <a:xfrm>
            <a:off x="651317" y="4496466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600" dirty="0"/>
              <a:t>e)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BFF8735-E4D8-3048-BA5F-39664C0012E2}"/>
              </a:ext>
            </a:extLst>
          </p:cNvPr>
          <p:cNvSpPr txBox="1"/>
          <p:nvPr/>
        </p:nvSpPr>
        <p:spPr>
          <a:xfrm>
            <a:off x="624761" y="5023154"/>
            <a:ext cx="7894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sk-SK" sz="1600" dirty="0"/>
              <a:t>ak máte na vstupe aj výstupe algoritmu streamy, kódujete </a:t>
            </a:r>
            <a:r>
              <a:rPr lang="sk-SK" sz="1600" dirty="0" err="1"/>
              <a:t>pipeline</a:t>
            </a:r>
            <a:r>
              <a:rPr lang="sk-SK" sz="1600" dirty="0"/>
              <a:t> a </a:t>
            </a:r>
            <a:r>
              <a:rPr lang="sk-SK" sz="1600" dirty="0" err="1"/>
              <a:t>transforms</a:t>
            </a:r>
            <a:endParaRPr lang="sk-SK" sz="1600" dirty="0"/>
          </a:p>
          <a:p>
            <a:pPr marL="342900" indent="-342900">
              <a:buFont typeface="+mj-lt"/>
              <a:buAutoNum type="alphaLcParenR"/>
            </a:pPr>
            <a:r>
              <a:rPr lang="sk-SK" sz="1600" dirty="0"/>
              <a:t>ak máte na vstupe stream a chcete vyrobiť niečo iné ako stream, kódujete pomocou API</a:t>
            </a:r>
          </a:p>
          <a:p>
            <a:pPr marL="342900" indent="-342900">
              <a:buFont typeface="+mj-lt"/>
              <a:buAutoNum type="alphaLcParenR"/>
            </a:pPr>
            <a:r>
              <a:rPr lang="sk-SK" sz="1600" dirty="0"/>
              <a:t>ak nemáte na vstupe stream, ale iné </a:t>
            </a:r>
            <a:r>
              <a:rPr lang="sk-SK" sz="1600" dirty="0" err="1"/>
              <a:t>data</a:t>
            </a:r>
            <a:r>
              <a:rPr lang="sk-SK" sz="1600" dirty="0"/>
              <a:t> a zapisujete do streamu použijete API</a:t>
            </a:r>
          </a:p>
          <a:p>
            <a:pPr marL="342900" indent="-342900">
              <a:buFont typeface="+mj-lt"/>
              <a:buAutoNum type="alphaLcParenR"/>
            </a:pPr>
            <a:r>
              <a:rPr lang="sk-SK" sz="1600" dirty="0"/>
              <a:t>ak máte na oboch koncoch streamy, nepoužívajte API, </a:t>
            </a:r>
            <a:r>
              <a:rPr lang="sk-SK" sz="1600" dirty="0" err="1"/>
              <a:t>kódnuť</a:t>
            </a:r>
            <a:r>
              <a:rPr lang="sk-SK" sz="1600" dirty="0"/>
              <a:t> to korektne vzhľadom na </a:t>
            </a:r>
            <a:r>
              <a:rPr lang="sk-SK" sz="1600" dirty="0" err="1"/>
              <a:t>backpresure</a:t>
            </a:r>
            <a:r>
              <a:rPr lang="sk-SK" sz="1600" dirty="0"/>
              <a:t> a </a:t>
            </a:r>
            <a:r>
              <a:rPr lang="sk-SK" sz="1600" dirty="0" err="1"/>
              <a:t>async</a:t>
            </a:r>
            <a:r>
              <a:rPr lang="sk-SK" sz="1600" dirty="0"/>
              <a:t> znamená </a:t>
            </a:r>
            <a:r>
              <a:rPr lang="sk-SK" sz="1600" dirty="0" err="1"/>
              <a:t>kódnuť</a:t>
            </a:r>
            <a:r>
              <a:rPr lang="sk-SK" sz="1600" dirty="0"/>
              <a:t> to isté čo </a:t>
            </a:r>
            <a:r>
              <a:rPr lang="sk-SK" sz="1600" dirty="0" err="1"/>
              <a:t>pipe</a:t>
            </a:r>
            <a:r>
              <a:rPr lang="sk-SK" sz="1600" dirty="0"/>
              <a:t>, </a:t>
            </a:r>
            <a:r>
              <a:rPr lang="sk-SK" sz="1600" dirty="0" err="1"/>
              <a:t>pipeline</a:t>
            </a:r>
            <a:r>
              <a:rPr lang="sk-SK" sz="1600" dirty="0"/>
              <a:t>()</a:t>
            </a:r>
          </a:p>
          <a:p>
            <a:pPr marL="342900" indent="-342900">
              <a:buFont typeface="+mj-lt"/>
              <a:buAutoNum type="alphaLcParenR"/>
            </a:pPr>
            <a:r>
              <a:rPr lang="sk-SK" sz="1600" dirty="0" err="1"/>
              <a:t>varianta</a:t>
            </a:r>
            <a:r>
              <a:rPr lang="sk-SK" sz="1600" dirty="0"/>
              <a:t> B sa dá riešiť pomocou </a:t>
            </a:r>
            <a:r>
              <a:rPr lang="sk-SK" sz="1600" dirty="0" err="1"/>
              <a:t>custom</a:t>
            </a:r>
            <a:r>
              <a:rPr lang="sk-SK" sz="1600" dirty="0"/>
              <a:t> </a:t>
            </a:r>
            <a:r>
              <a:rPr lang="sk-SK" sz="1600" dirty="0" err="1"/>
              <a:t>writable</a:t>
            </a:r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2618357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readable</a:t>
            </a:r>
            <a:endParaRPr lang="sk-SK" sz="57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sk-SK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2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Readable - overview</a:t>
            </a:r>
            <a:endParaRPr lang="sk-SK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5" y="1152939"/>
            <a:ext cx="3110948" cy="5554594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17472" y="5389232"/>
            <a:ext cx="1641455" cy="120912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Resource</a:t>
            </a:r>
          </a:p>
          <a:p>
            <a:r>
              <a:rPr lang="en-US" dirty="0"/>
              <a:t>Disk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Memory,</a:t>
            </a:r>
          </a:p>
          <a:p>
            <a:r>
              <a:rPr lang="en-US" dirty="0"/>
              <a:t>…</a:t>
            </a:r>
          </a:p>
          <a:p>
            <a:endParaRPr lang="sk-SK" dirty="0"/>
          </a:p>
        </p:txBody>
      </p:sp>
      <p:sp>
        <p:nvSpPr>
          <p:cNvPr id="4" name="Rectangle 3"/>
          <p:cNvSpPr/>
          <p:nvPr/>
        </p:nvSpPr>
        <p:spPr>
          <a:xfrm>
            <a:off x="6456413" y="1152939"/>
            <a:ext cx="1817254" cy="43905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TextBox 5"/>
          <p:cNvSpPr txBox="1"/>
          <p:nvPr/>
        </p:nvSpPr>
        <p:spPr>
          <a:xfrm>
            <a:off x="6793409" y="118517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</a:t>
            </a:r>
            <a:endParaRPr lang="sk-SK" dirty="0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>
          <a:xfrm>
            <a:off x="288235" y="1691377"/>
            <a:ext cx="2061439" cy="3233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b="1" dirty="0"/>
              <a:t>Data:</a:t>
            </a:r>
          </a:p>
          <a:p>
            <a:r>
              <a:rPr lang="en-US" sz="1600" dirty="0"/>
              <a:t>Buffer</a:t>
            </a:r>
          </a:p>
          <a:p>
            <a:r>
              <a:rPr lang="en-US" sz="1600" dirty="0"/>
              <a:t>String</a:t>
            </a:r>
          </a:p>
          <a:p>
            <a:r>
              <a:rPr lang="en-US" sz="1600" dirty="0"/>
              <a:t>Object</a:t>
            </a:r>
          </a:p>
          <a:p>
            <a:pPr marL="0" indent="0">
              <a:buFont typeface="Arial"/>
              <a:buNone/>
            </a:pPr>
            <a:endParaRPr lang="en-US" sz="1600" b="1" dirty="0"/>
          </a:p>
          <a:p>
            <a:pPr marL="0" indent="0">
              <a:buFont typeface="Arial"/>
              <a:buNone/>
            </a:pPr>
            <a:r>
              <a:rPr lang="en-US" sz="1600" b="1" dirty="0"/>
              <a:t>Modes:</a:t>
            </a:r>
          </a:p>
          <a:p>
            <a:r>
              <a:rPr lang="en-US" sz="1600" dirty="0"/>
              <a:t>Paused</a:t>
            </a:r>
          </a:p>
          <a:p>
            <a:r>
              <a:rPr lang="en-US" sz="1600" dirty="0"/>
              <a:t>Flowing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States:</a:t>
            </a:r>
          </a:p>
          <a:p>
            <a:pPr marL="0" indent="0">
              <a:buNone/>
            </a:pPr>
            <a:r>
              <a:rPr lang="en-US" sz="1600" dirty="0" err="1"/>
              <a:t>readableFlowing</a:t>
            </a:r>
            <a:endParaRPr lang="en-US" sz="1600" dirty="0"/>
          </a:p>
          <a:p>
            <a:r>
              <a:rPr lang="en-US" sz="1600" dirty="0"/>
              <a:t>null</a:t>
            </a:r>
          </a:p>
          <a:p>
            <a:r>
              <a:rPr lang="en-US" sz="1600" dirty="0"/>
              <a:t>false</a:t>
            </a:r>
          </a:p>
          <a:p>
            <a:r>
              <a:rPr lang="en-US" sz="1600" dirty="0"/>
              <a:t>true</a:t>
            </a:r>
          </a:p>
          <a:p>
            <a:pPr marL="0" indent="0">
              <a:buNone/>
            </a:pPr>
            <a:r>
              <a:rPr lang="en-US" sz="1600" b="1" dirty="0"/>
              <a:t>Buffer:</a:t>
            </a:r>
          </a:p>
          <a:p>
            <a:r>
              <a:rPr lang="en-US" sz="1600" dirty="0" err="1"/>
              <a:t>highWaterMark</a:t>
            </a:r>
            <a:endParaRPr lang="en-US" sz="1600" dirty="0"/>
          </a:p>
          <a:p>
            <a:r>
              <a:rPr lang="en-US" sz="1600" dirty="0"/>
              <a:t>Length</a:t>
            </a:r>
          </a:p>
          <a:p>
            <a:pPr marL="0" indent="0">
              <a:buNone/>
            </a:pPr>
            <a:endParaRPr lang="en-US" sz="1600" b="1" dirty="0"/>
          </a:p>
          <a:p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endParaRPr lang="sk-SK" dirty="0"/>
          </a:p>
        </p:txBody>
      </p:sp>
      <p:sp>
        <p:nvSpPr>
          <p:cNvPr id="15" name="Content Placeholder 8"/>
          <p:cNvSpPr txBox="1">
            <a:spLocks/>
          </p:cNvSpPr>
          <p:nvPr/>
        </p:nvSpPr>
        <p:spPr>
          <a:xfrm>
            <a:off x="4095840" y="1600913"/>
            <a:ext cx="2249875" cy="18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b="1" dirty="0"/>
              <a:t>API (old/new)</a:t>
            </a:r>
          </a:p>
          <a:p>
            <a:r>
              <a:rPr lang="en-US" sz="1600" dirty="0"/>
              <a:t>pipe</a:t>
            </a:r>
          </a:p>
          <a:p>
            <a:r>
              <a:rPr lang="en-US" sz="1600" dirty="0"/>
              <a:t>on(“readable”)/read</a:t>
            </a:r>
          </a:p>
          <a:p>
            <a:r>
              <a:rPr lang="en-US" sz="1600" dirty="0"/>
              <a:t>on(“data”)</a:t>
            </a:r>
          </a:p>
          <a:p>
            <a:r>
              <a:rPr lang="en-US" sz="1600" dirty="0"/>
              <a:t>….</a:t>
            </a:r>
          </a:p>
          <a:p>
            <a:endParaRPr lang="sk-SK" dirty="0"/>
          </a:p>
        </p:txBody>
      </p:sp>
      <p:sp>
        <p:nvSpPr>
          <p:cNvPr id="7" name="Down Arrow 6"/>
          <p:cNvSpPr/>
          <p:nvPr/>
        </p:nvSpPr>
        <p:spPr>
          <a:xfrm rot="16200000">
            <a:off x="4723622" y="2834329"/>
            <a:ext cx="484632" cy="1673977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Down Arrow 15"/>
          <p:cNvSpPr/>
          <p:nvPr/>
        </p:nvSpPr>
        <p:spPr>
          <a:xfrm rot="5400000">
            <a:off x="4690511" y="3318963"/>
            <a:ext cx="484632" cy="167397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>
          <a:xfrm>
            <a:off x="4050504" y="4451448"/>
            <a:ext cx="2060096" cy="18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Concepts:</a:t>
            </a:r>
          </a:p>
          <a:p>
            <a:r>
              <a:rPr lang="en-US" sz="1600" dirty="0"/>
              <a:t>pull/push style</a:t>
            </a:r>
          </a:p>
          <a:p>
            <a:r>
              <a:rPr lang="en-US" sz="1600" dirty="0"/>
              <a:t>backpressure</a:t>
            </a:r>
          </a:p>
          <a:p>
            <a:r>
              <a:rPr lang="en-US" sz="1600" dirty="0"/>
              <a:t>error handling</a:t>
            </a:r>
          </a:p>
          <a:p>
            <a:endParaRPr lang="en-US" sz="1600" dirty="0"/>
          </a:p>
          <a:p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112212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Stream Modes, States </a:t>
            </a:r>
            <a:br>
              <a:rPr lang="en-US" dirty="0"/>
            </a:br>
            <a:r>
              <a:rPr lang="en-US" dirty="0"/>
              <a:t>and Reading style (simplified)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5729" y="1594886"/>
            <a:ext cx="2817631" cy="158512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Reading Styles:</a:t>
            </a:r>
          </a:p>
          <a:p>
            <a:r>
              <a:rPr lang="en-US" sz="2000" dirty="0"/>
              <a:t>on(“data”) - push</a:t>
            </a:r>
          </a:p>
          <a:p>
            <a:r>
              <a:rPr lang="en-US" sz="2000" dirty="0"/>
              <a:t>read() - pull</a:t>
            </a:r>
          </a:p>
          <a:p>
            <a:r>
              <a:rPr lang="en-US" sz="2000" dirty="0"/>
              <a:t>pipe() - balanced push/</a:t>
            </a:r>
            <a:r>
              <a:rPr lang="en-US" sz="2000" dirty="0" err="1"/>
              <a:t>pusll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1FF570-FD16-7842-AD35-9A7E35C90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94886"/>
            <a:ext cx="2214358" cy="158512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Modes: </a:t>
            </a:r>
          </a:p>
          <a:p>
            <a:r>
              <a:rPr lang="en-US" sz="2000" dirty="0"/>
              <a:t>Flowing</a:t>
            </a:r>
          </a:p>
          <a:p>
            <a:r>
              <a:rPr lang="en-US" sz="2000" dirty="0"/>
              <a:t>Paused</a:t>
            </a:r>
          </a:p>
          <a:p>
            <a:endParaRPr lang="en-US" sz="2000" dirty="0"/>
          </a:p>
          <a:p>
            <a:endParaRPr lang="sk-SK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530" y="3256482"/>
            <a:ext cx="3265527" cy="16445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374AA-A716-F245-896E-5FC7C0265A40}"/>
              </a:ext>
            </a:extLst>
          </p:cNvPr>
          <p:cNvSpPr/>
          <p:nvPr/>
        </p:nvSpPr>
        <p:spPr>
          <a:xfrm>
            <a:off x="457200" y="6214030"/>
            <a:ext cx="36054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https://nodejs.org/api/stream.html#stream_two_reading_modes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1083A6-355E-524D-A1B7-3DE42FFEE0B7}"/>
              </a:ext>
            </a:extLst>
          </p:cNvPr>
          <p:cNvSpPr txBox="1">
            <a:spLocks/>
          </p:cNvSpPr>
          <p:nvPr/>
        </p:nvSpPr>
        <p:spPr>
          <a:xfrm>
            <a:off x="5717531" y="1600199"/>
            <a:ext cx="3265527" cy="15798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States (</a:t>
            </a:r>
            <a:r>
              <a:rPr lang="en-US" sz="2000" dirty="0" err="1"/>
              <a:t>readableFlowing</a:t>
            </a:r>
            <a:r>
              <a:rPr lang="en-US" sz="2000" dirty="0"/>
              <a:t>)</a:t>
            </a:r>
          </a:p>
          <a:p>
            <a:r>
              <a:rPr lang="en-US" sz="2000" dirty="0"/>
              <a:t>null</a:t>
            </a:r>
          </a:p>
          <a:p>
            <a:r>
              <a:rPr lang="en-US" sz="2000" dirty="0"/>
              <a:t>true</a:t>
            </a:r>
          </a:p>
          <a:p>
            <a:r>
              <a:rPr lang="en-US" sz="2000" dirty="0"/>
              <a:t>false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CBBF73-5370-5D44-87D5-8A235B52D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531" y="4977494"/>
            <a:ext cx="3016570" cy="142120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21EAFD-19D3-A149-A312-99695CF8E477}"/>
              </a:ext>
            </a:extLst>
          </p:cNvPr>
          <p:cNvSpPr txBox="1">
            <a:spLocks/>
          </p:cNvSpPr>
          <p:nvPr/>
        </p:nvSpPr>
        <p:spPr>
          <a:xfrm>
            <a:off x="457200" y="3429000"/>
            <a:ext cx="5146160" cy="2695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dirty="0" err="1"/>
              <a:t>readable</a:t>
            </a:r>
            <a:r>
              <a:rPr lang="sk-SK" dirty="0"/>
              <a:t> stream má dva módy:</a:t>
            </a:r>
          </a:p>
          <a:p>
            <a:r>
              <a:rPr lang="sk-SK" dirty="0" err="1"/>
              <a:t>flowing</a:t>
            </a:r>
            <a:r>
              <a:rPr lang="sk-SK" dirty="0"/>
              <a:t> – </a:t>
            </a:r>
            <a:r>
              <a:rPr lang="sk-SK" i="1" dirty="0"/>
              <a:t>sype</a:t>
            </a:r>
            <a:r>
              <a:rPr lang="sk-SK" dirty="0"/>
              <a:t> vám </a:t>
            </a:r>
            <a:r>
              <a:rPr lang="sk-SK" dirty="0" err="1"/>
              <a:t>data</a:t>
            </a:r>
            <a:r>
              <a:rPr lang="sk-SK" dirty="0"/>
              <a:t> bez ohľadu či stíhate</a:t>
            </a:r>
          </a:p>
          <a:p>
            <a:r>
              <a:rPr lang="sk-SK" dirty="0" err="1"/>
              <a:t>paused</a:t>
            </a:r>
            <a:r>
              <a:rPr lang="sk-SK" dirty="0"/>
              <a:t> – čaká či si </a:t>
            </a:r>
            <a:r>
              <a:rPr lang="sk-SK" dirty="0" err="1"/>
              <a:t>data</a:t>
            </a:r>
            <a:r>
              <a:rPr lang="sk-SK" dirty="0"/>
              <a:t> prečítate cez </a:t>
            </a:r>
            <a:r>
              <a:rPr lang="sk-SK" dirty="0" err="1"/>
              <a:t>read</a:t>
            </a:r>
            <a:r>
              <a:rPr lang="sk-SK" dirty="0"/>
              <a:t> alebo ho prepnete do </a:t>
            </a:r>
            <a:r>
              <a:rPr lang="sk-SK" dirty="0" err="1"/>
              <a:t>flowing</a:t>
            </a:r>
            <a:r>
              <a:rPr lang="sk-SK" dirty="0"/>
              <a:t> módu</a:t>
            </a:r>
          </a:p>
          <a:p>
            <a:r>
              <a:rPr lang="sk-SK" dirty="0"/>
              <a:t>podľa toho aké </a:t>
            </a:r>
            <a:r>
              <a:rPr lang="sk-SK" dirty="0" err="1"/>
              <a:t>api</a:t>
            </a:r>
            <a:r>
              <a:rPr lang="sk-SK" dirty="0"/>
              <a:t> použijete</a:t>
            </a:r>
          </a:p>
          <a:p>
            <a:r>
              <a:rPr lang="sk-SK" dirty="0" err="1"/>
              <a:t>pipe</a:t>
            </a:r>
            <a:r>
              <a:rPr lang="sk-SK" dirty="0"/>
              <a:t> je </a:t>
            </a:r>
            <a:r>
              <a:rPr lang="sk-SK" i="1" dirty="0" err="1"/>
              <a:t>prepínačka</a:t>
            </a:r>
            <a:r>
              <a:rPr lang="sk-SK" dirty="0"/>
              <a:t> medzi </a:t>
            </a:r>
            <a:r>
              <a:rPr lang="sk-SK" dirty="0" err="1"/>
              <a:t>flow</a:t>
            </a:r>
            <a:r>
              <a:rPr lang="sk-SK" dirty="0"/>
              <a:t> a </a:t>
            </a:r>
            <a:r>
              <a:rPr lang="sk-SK" dirty="0" err="1"/>
              <a:t>paused</a:t>
            </a:r>
            <a:r>
              <a:rPr lang="sk-SK" dirty="0"/>
              <a:t>  </a:t>
            </a:r>
          </a:p>
          <a:p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2787886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30A5-1EB8-E64B-B367-74237A12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READ: </a:t>
            </a:r>
            <a:r>
              <a:rPr lang="sk-SK" dirty="0">
                <a:hlinkClick r:id="rId2"/>
              </a:rPr>
              <a:t>https://nodejs.org/api/stream.html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E9FEC-58C1-C349-8F1E-4E56E2CA88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FE947-6245-7643-AC1D-CA87F10F58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A721F-60AB-BC4A-A172-A5A768B15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96" y="1600200"/>
            <a:ext cx="4051004" cy="3205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6B364-D9C3-5847-B32D-03217B205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600200"/>
            <a:ext cx="410240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77088-1DEA-B140-85F7-6A1AB3F43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95314"/>
            <a:ext cx="6605317" cy="14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9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3079</Words>
  <Application>Microsoft Macintosh PowerPoint</Application>
  <PresentationFormat>On-screen Show (4:3)</PresentationFormat>
  <Paragraphs>393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Streams part 2 Stream API</vt:lpstr>
      <vt:lpstr>Streams API</vt:lpstr>
      <vt:lpstr>Streams API</vt:lpstr>
      <vt:lpstr>Raw Stream API vs pipeline</vt:lpstr>
      <vt:lpstr>Kedy používať pipe a kedy API</vt:lpstr>
      <vt:lpstr>readable</vt:lpstr>
      <vt:lpstr>Readable - overview</vt:lpstr>
      <vt:lpstr>Stream Modes, States  and Reading style (simplified)</vt:lpstr>
      <vt:lpstr>READ: https://nodejs.org/api/stream.html</vt:lpstr>
      <vt:lpstr>Style 1: Readable.on(“data”)</vt:lpstr>
      <vt:lpstr>Style 2: Readable.on(“readable”) + read()</vt:lpstr>
      <vt:lpstr>readable end close events and finished</vt:lpstr>
      <vt:lpstr>readable end close events and finished </vt:lpstr>
      <vt:lpstr>RECAP: Readable events</vt:lpstr>
      <vt:lpstr>readable.destroy([error])</vt:lpstr>
      <vt:lpstr>readable.read([size])</vt:lpstr>
      <vt:lpstr>readable.destroy() + read(size)</vt:lpstr>
      <vt:lpstr>Samples</vt:lpstr>
      <vt:lpstr>userland examples: partial read read(size) and fs, and fd</vt:lpstr>
      <vt:lpstr>userland examples: partial read  readable.destroy()</vt:lpstr>
      <vt:lpstr>userland examples: partial read  readable.destroy()</vt:lpstr>
      <vt:lpstr>writable</vt:lpstr>
      <vt:lpstr>writable.write()</vt:lpstr>
      <vt:lpstr>writable.write()-&gt;bool,on(“drain”)</vt:lpstr>
      <vt:lpstr>writable.write() ,  but pipe()</vt:lpstr>
      <vt:lpstr>writable.on(“finish”);</vt:lpstr>
      <vt:lpstr>Encodings</vt:lpstr>
      <vt:lpstr>Readable encoding</vt:lpstr>
      <vt:lpstr>Readable encoding</vt:lpstr>
      <vt:lpstr>Supported Encodings</vt:lpstr>
      <vt:lpstr>properly handle multi-byte chars</vt:lpstr>
      <vt:lpstr>properly handle multi-byte chars</vt:lpstr>
      <vt:lpstr>userland encoding packages</vt:lpstr>
      <vt:lpstr>Play (exploratory tests) with encoding</vt:lpstr>
      <vt:lpstr>Evolution of modules</vt:lpstr>
      <vt:lpstr>npm</vt:lpstr>
      <vt:lpstr>Buffer</vt:lpstr>
      <vt:lpstr>Buffer</vt:lpstr>
      <vt:lpstr>Buffer</vt:lpstr>
      <vt:lpstr>Buffer overview</vt:lpstr>
      <vt:lpstr>Buffer API overview (not complete)</vt:lpstr>
      <vt:lpstr>Buffer API 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part 2 Stream API</dc:title>
  <dc:creator>Marcus</dc:creator>
  <cp:lastModifiedBy>Marcus</cp:lastModifiedBy>
  <cp:revision>12</cp:revision>
  <dcterms:created xsi:type="dcterms:W3CDTF">2019-12-02T11:35:47Z</dcterms:created>
  <dcterms:modified xsi:type="dcterms:W3CDTF">2019-12-02T11:54:34Z</dcterms:modified>
</cp:coreProperties>
</file>